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7" r:id="rId2"/>
    <p:sldId id="261" r:id="rId3"/>
    <p:sldId id="271" r:id="rId4"/>
    <p:sldId id="278" r:id="rId5"/>
    <p:sldId id="258" r:id="rId6"/>
    <p:sldId id="263" r:id="rId7"/>
    <p:sldId id="279" r:id="rId8"/>
    <p:sldId id="280" r:id="rId9"/>
    <p:sldId id="264" r:id="rId10"/>
    <p:sldId id="276"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w Jonsson" initials="SJ" lastIdx="5" clrIdx="0">
    <p:extLst>
      <p:ext uri="{19B8F6BF-5375-455C-9EA6-DF929625EA0E}">
        <p15:presenceInfo xmlns:p15="http://schemas.microsoft.com/office/powerpoint/2012/main" userId="4963c80d2bb986b6" providerId="Windows Live"/>
      </p:ext>
    </p:extLst>
  </p:cmAuthor>
  <p:cmAuthor id="2" name="Clas Schörling" initials="CS" lastIdx="1" clrIdx="1">
    <p:extLst>
      <p:ext uri="{19B8F6BF-5375-455C-9EA6-DF929625EA0E}">
        <p15:presenceInfo xmlns:p15="http://schemas.microsoft.com/office/powerpoint/2012/main" userId="S-1-5-21-2052111302-682003330-725345543-622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0C0"/>
    <a:srgbClr val="5640D8"/>
    <a:srgbClr val="647BEE"/>
    <a:srgbClr val="7683E6"/>
    <a:srgbClr val="7D90DF"/>
    <a:srgbClr val="8C8CD0"/>
    <a:srgbClr val="6684E4"/>
    <a:srgbClr val="4899D0"/>
    <a:srgbClr val="3D76CB"/>
    <a:srgbClr val="4B87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76087" autoAdjust="0"/>
  </p:normalViewPr>
  <p:slideViewPr>
    <p:cSldViewPr snapToGrid="0">
      <p:cViewPr varScale="1">
        <p:scale>
          <a:sx n="77" d="100"/>
          <a:sy n="77" d="100"/>
        </p:scale>
        <p:origin x="76" y="2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5D7D2-D6D7-4673-9268-5B598E891D2E}" type="datetimeFigureOut">
              <a:rPr lang="sv-SE" smtClean="0"/>
              <a:t>2019-04-12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61EEB-DA72-485E-9F7F-D50A07A3E62E}" type="slidenum">
              <a:rPr lang="sv-SE" smtClean="0"/>
              <a:t>‹#›</a:t>
            </a:fld>
            <a:endParaRPr lang="sv-SE"/>
          </a:p>
        </p:txBody>
      </p:sp>
    </p:spTree>
    <p:extLst>
      <p:ext uri="{BB962C8B-B14F-4D97-AF65-F5344CB8AC3E}">
        <p14:creationId xmlns:p14="http://schemas.microsoft.com/office/powerpoint/2010/main" val="2614031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B61EEB-DA72-485E-9F7F-D50A07A3E62E}" type="slidenum">
              <a:rPr lang="sv-SE" smtClean="0"/>
              <a:t>1</a:t>
            </a:fld>
            <a:endParaRPr lang="sv-SE"/>
          </a:p>
        </p:txBody>
      </p:sp>
    </p:spTree>
    <p:extLst>
      <p:ext uri="{BB962C8B-B14F-4D97-AF65-F5344CB8AC3E}">
        <p14:creationId xmlns:p14="http://schemas.microsoft.com/office/powerpoint/2010/main" val="324290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a:t>
            </a:r>
            <a:r>
              <a:rPr lang="sv-SE" baseline="0" dirty="0"/>
              <a:t> man kombinera näthandel och fysiska butiker? Svaret är JA!</a:t>
            </a:r>
            <a:endParaRPr lang="sv-SE" dirty="0"/>
          </a:p>
        </p:txBody>
      </p:sp>
      <p:sp>
        <p:nvSpPr>
          <p:cNvPr id="4" name="Platshållare för bildnummer 3"/>
          <p:cNvSpPr>
            <a:spLocks noGrp="1"/>
          </p:cNvSpPr>
          <p:nvPr>
            <p:ph type="sldNum" sz="quarter" idx="10"/>
          </p:nvPr>
        </p:nvSpPr>
        <p:spPr/>
        <p:txBody>
          <a:bodyPr/>
          <a:lstStyle/>
          <a:p>
            <a:fld id="{37B61EEB-DA72-485E-9F7F-D50A07A3E62E}" type="slidenum">
              <a:rPr lang="sv-SE" smtClean="0"/>
              <a:t>2</a:t>
            </a:fld>
            <a:endParaRPr lang="sv-SE"/>
          </a:p>
        </p:txBody>
      </p:sp>
    </p:spTree>
    <p:extLst>
      <p:ext uri="{BB962C8B-B14F-4D97-AF65-F5344CB8AC3E}">
        <p14:creationId xmlns:p14="http://schemas.microsoft.com/office/powerpoint/2010/main" val="320886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7B61EEB-DA72-485E-9F7F-D50A07A3E62E}" type="slidenum">
              <a:rPr lang="sv-SE" smtClean="0"/>
              <a:t>3</a:t>
            </a:fld>
            <a:endParaRPr lang="sv-SE"/>
          </a:p>
        </p:txBody>
      </p:sp>
    </p:spTree>
    <p:extLst>
      <p:ext uri="{BB962C8B-B14F-4D97-AF65-F5344CB8AC3E}">
        <p14:creationId xmlns:p14="http://schemas.microsoft.com/office/powerpoint/2010/main" val="285180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Frågan är inte </a:t>
            </a:r>
            <a:r>
              <a:rPr lang="sv-SE" b="1" dirty="0"/>
              <a:t>om</a:t>
            </a:r>
            <a:r>
              <a:rPr lang="sv-SE" baseline="0" dirty="0"/>
              <a:t> </a:t>
            </a:r>
            <a:r>
              <a:rPr lang="sv-SE" baseline="0" dirty="0" err="1"/>
              <a:t>branchen</a:t>
            </a:r>
            <a:r>
              <a:rPr lang="sv-SE" baseline="0" dirty="0"/>
              <a:t> och kundens köpbeteende kommer förändras… Frågan är hur vi</a:t>
            </a:r>
            <a:endParaRPr lang="sv-SE" dirty="0"/>
          </a:p>
        </p:txBody>
      </p:sp>
      <p:sp>
        <p:nvSpPr>
          <p:cNvPr id="4" name="Platshållare för bildnummer 3"/>
          <p:cNvSpPr>
            <a:spLocks noGrp="1"/>
          </p:cNvSpPr>
          <p:nvPr>
            <p:ph type="sldNum" sz="quarter" idx="10"/>
          </p:nvPr>
        </p:nvSpPr>
        <p:spPr/>
        <p:txBody>
          <a:bodyPr/>
          <a:lstStyle/>
          <a:p>
            <a:fld id="{37B61EEB-DA72-485E-9F7F-D50A07A3E62E}" type="slidenum">
              <a:rPr lang="sv-SE" smtClean="0"/>
              <a:t>9</a:t>
            </a:fld>
            <a:endParaRPr lang="sv-SE"/>
          </a:p>
        </p:txBody>
      </p:sp>
    </p:spTree>
    <p:extLst>
      <p:ext uri="{BB962C8B-B14F-4D97-AF65-F5344CB8AC3E}">
        <p14:creationId xmlns:p14="http://schemas.microsoft.com/office/powerpoint/2010/main" val="1195798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9E5FD2C5-D345-44DF-A281-97E5AE9D5D8F}"/>
              </a:ext>
            </a:extLst>
          </p:cNvPr>
          <p:cNvPicPr>
            <a:picLocks noChangeAspect="1"/>
          </p:cNvPicPr>
          <p:nvPr userDrawn="1"/>
        </p:nvPicPr>
        <p:blipFill rotWithShape="1">
          <a:blip r:embed="rId3">
            <a:alphaModFix amt="25000"/>
          </a:blip>
          <a:srcRect l="54514" t="15041" b="22617"/>
          <a:stretch/>
        </p:blipFill>
        <p:spPr>
          <a:xfrm flipH="1">
            <a:off x="6926777" y="1"/>
            <a:ext cx="5265223" cy="6858000"/>
          </a:xfrm>
          <a:prstGeom prst="rect">
            <a:avLst/>
          </a:prstGeom>
        </p:spPr>
      </p:pic>
      <p:sp>
        <p:nvSpPr>
          <p:cNvPr id="13" name="Rubrik 1">
            <a:extLst>
              <a:ext uri="{FF2B5EF4-FFF2-40B4-BE49-F238E27FC236}">
                <a16:creationId xmlns:a16="http://schemas.microsoft.com/office/drawing/2014/main" id="{77AB952C-D2C4-4388-A81F-EFF7D9F1E478}"/>
              </a:ext>
            </a:extLst>
          </p:cNvPr>
          <p:cNvSpPr>
            <a:spLocks noGrp="1"/>
          </p:cNvSpPr>
          <p:nvPr>
            <p:ph type="ctrTitle"/>
          </p:nvPr>
        </p:nvSpPr>
        <p:spPr>
          <a:xfrm>
            <a:off x="838800" y="1647890"/>
            <a:ext cx="9144000" cy="2386800"/>
          </a:xfrm>
        </p:spPr>
        <p:txBody>
          <a:bodyPr anchor="b">
            <a:normAutofit/>
          </a:bodyPr>
          <a:lstStyle>
            <a:lvl1pPr algn="l">
              <a:defRPr sz="4400">
                <a:solidFill>
                  <a:schemeClr val="tx1"/>
                </a:solidFill>
              </a:defRPr>
            </a:lvl1pPr>
          </a:lstStyle>
          <a:p>
            <a:r>
              <a:rPr lang="sv-SE"/>
              <a:t>Klicka här för att ändra format</a:t>
            </a:r>
            <a:endParaRPr lang="sv-SE" dirty="0"/>
          </a:p>
        </p:txBody>
      </p:sp>
      <p:sp>
        <p:nvSpPr>
          <p:cNvPr id="14" name="Underrubrik 2">
            <a:extLst>
              <a:ext uri="{FF2B5EF4-FFF2-40B4-BE49-F238E27FC236}">
                <a16:creationId xmlns:a16="http://schemas.microsoft.com/office/drawing/2014/main" id="{8C0D4A22-AA2C-407F-8415-614AA7689D9A}"/>
              </a:ext>
            </a:extLst>
          </p:cNvPr>
          <p:cNvSpPr>
            <a:spLocks noGrp="1"/>
          </p:cNvSpPr>
          <p:nvPr>
            <p:ph type="subTitle" idx="1"/>
          </p:nvPr>
        </p:nvSpPr>
        <p:spPr>
          <a:xfrm>
            <a:off x="838800" y="4129127"/>
            <a:ext cx="9144000" cy="1655762"/>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pic>
        <p:nvPicPr>
          <p:cNvPr id="15" name="Bildobjekt 14">
            <a:extLst>
              <a:ext uri="{FF2B5EF4-FFF2-40B4-BE49-F238E27FC236}">
                <a16:creationId xmlns:a16="http://schemas.microsoft.com/office/drawing/2014/main" id="{66716820-FFD6-4AC1-B906-231C91BF8D66}"/>
              </a:ext>
            </a:extLst>
          </p:cNvPr>
          <p:cNvPicPr>
            <a:picLocks noChangeAspect="1"/>
          </p:cNvPicPr>
          <p:nvPr userDrawn="1"/>
        </p:nvPicPr>
        <p:blipFill>
          <a:blip r:embed="rId4"/>
          <a:stretch>
            <a:fillRect/>
          </a:stretch>
        </p:blipFill>
        <p:spPr>
          <a:xfrm>
            <a:off x="9555542" y="437000"/>
            <a:ext cx="1811308" cy="502905"/>
          </a:xfrm>
          <a:prstGeom prst="rect">
            <a:avLst/>
          </a:prstGeom>
        </p:spPr>
      </p:pic>
      <p:cxnSp>
        <p:nvCxnSpPr>
          <p:cNvPr id="16" name="Rak 10">
            <a:extLst>
              <a:ext uri="{FF2B5EF4-FFF2-40B4-BE49-F238E27FC236}">
                <a16:creationId xmlns:a16="http://schemas.microsoft.com/office/drawing/2014/main" id="{0BBA1A1A-CA7D-4884-A854-DF9AC8312164}"/>
              </a:ext>
            </a:extLst>
          </p:cNvPr>
          <p:cNvCxnSpPr>
            <a:cxnSpLocks/>
          </p:cNvCxnSpPr>
          <p:nvPr userDrawn="1"/>
        </p:nvCxnSpPr>
        <p:spPr>
          <a:xfrm>
            <a:off x="838200" y="113364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latshållare för datum 19">
            <a:extLst>
              <a:ext uri="{FF2B5EF4-FFF2-40B4-BE49-F238E27FC236}">
                <a16:creationId xmlns:a16="http://schemas.microsoft.com/office/drawing/2014/main" id="{E9EFE374-3C99-4666-B8BC-18B1BA4C54CA}"/>
              </a:ext>
            </a:extLst>
          </p:cNvPr>
          <p:cNvSpPr>
            <a:spLocks noGrp="1"/>
          </p:cNvSpPr>
          <p:nvPr>
            <p:ph type="dt" sz="half" idx="10"/>
          </p:nvPr>
        </p:nvSpPr>
        <p:spPr/>
        <p:txBody>
          <a:bodyPr/>
          <a:lstStyle/>
          <a:p>
            <a:fld id="{B1C0DCED-E968-4D01-A226-ACAF4286DC0A}" type="datetime1">
              <a:rPr lang="sv-SE" smtClean="0"/>
              <a:t>2019-04-12</a:t>
            </a:fld>
            <a:endParaRPr lang="sv-SE" dirty="0"/>
          </a:p>
        </p:txBody>
      </p:sp>
      <p:sp>
        <p:nvSpPr>
          <p:cNvPr id="21" name="Platshållare för sidfot 20">
            <a:extLst>
              <a:ext uri="{FF2B5EF4-FFF2-40B4-BE49-F238E27FC236}">
                <a16:creationId xmlns:a16="http://schemas.microsoft.com/office/drawing/2014/main" id="{ACDFC590-DFE2-421A-8524-EEF9F0AB207A}"/>
              </a:ext>
            </a:extLst>
          </p:cNvPr>
          <p:cNvSpPr>
            <a:spLocks noGrp="1"/>
          </p:cNvSpPr>
          <p:nvPr>
            <p:ph type="ftr" sz="quarter" idx="11"/>
          </p:nvPr>
        </p:nvSpPr>
        <p:spPr/>
        <p:txBody>
          <a:bodyPr/>
          <a:lstStyle/>
          <a:p>
            <a:endParaRPr lang="sv-SE" dirty="0"/>
          </a:p>
        </p:txBody>
      </p:sp>
      <p:sp>
        <p:nvSpPr>
          <p:cNvPr id="22" name="Platshållare för bildnummer 21">
            <a:extLst>
              <a:ext uri="{FF2B5EF4-FFF2-40B4-BE49-F238E27FC236}">
                <a16:creationId xmlns:a16="http://schemas.microsoft.com/office/drawing/2014/main" id="{72B3E462-19F7-4BAC-B622-1435A8A2CDAD}"/>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37648180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0B2D17-E60C-467A-97BF-DBCD0564C32C}"/>
              </a:ext>
            </a:extLst>
          </p:cNvPr>
          <p:cNvSpPr>
            <a:spLocks noGrp="1"/>
          </p:cNvSpPr>
          <p:nvPr>
            <p:ph type="title" hasCustomPrompt="1"/>
          </p:nvPr>
        </p:nvSpPr>
        <p:spPr/>
        <p:txBody>
          <a:bodyPr/>
          <a:lstStyle>
            <a:lvl1pPr>
              <a:defRPr/>
            </a:lvl1pPr>
          </a:lstStyle>
          <a:p>
            <a:r>
              <a:rPr lang="sv-SE" dirty="0"/>
              <a:t>Klicka för att lägga till rubrik (max 2 rader)</a:t>
            </a:r>
          </a:p>
        </p:txBody>
      </p:sp>
      <p:sp>
        <p:nvSpPr>
          <p:cNvPr id="3" name="Platshållare för innehåll 2">
            <a:extLst>
              <a:ext uri="{FF2B5EF4-FFF2-40B4-BE49-F238E27FC236}">
                <a16:creationId xmlns:a16="http://schemas.microsoft.com/office/drawing/2014/main" id="{DE270FB3-87BF-4E99-B8A7-45B98FF4C316}"/>
              </a:ext>
            </a:extLst>
          </p:cNvPr>
          <p:cNvSpPr>
            <a:spLocks noGrp="1"/>
          </p:cNvSpPr>
          <p:nvPr>
            <p:ph sz="half" idx="1"/>
          </p:nvPr>
        </p:nvSpPr>
        <p:spPr>
          <a:xfrm>
            <a:off x="928048" y="1897039"/>
            <a:ext cx="5091752" cy="42799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D4C7784-A8A7-47CC-BFF6-20C493C462E4}"/>
              </a:ext>
            </a:extLst>
          </p:cNvPr>
          <p:cNvSpPr>
            <a:spLocks noGrp="1"/>
          </p:cNvSpPr>
          <p:nvPr>
            <p:ph sz="half" idx="2"/>
          </p:nvPr>
        </p:nvSpPr>
        <p:spPr>
          <a:xfrm>
            <a:off x="6172200" y="1897039"/>
            <a:ext cx="5091752" cy="42799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a:extLst>
              <a:ext uri="{FF2B5EF4-FFF2-40B4-BE49-F238E27FC236}">
                <a16:creationId xmlns:a16="http://schemas.microsoft.com/office/drawing/2014/main" id="{7E67DD29-7954-4BC4-9F95-6FB17F54BEFB}"/>
              </a:ext>
            </a:extLst>
          </p:cNvPr>
          <p:cNvSpPr>
            <a:spLocks noGrp="1"/>
          </p:cNvSpPr>
          <p:nvPr>
            <p:ph type="dt" sz="half" idx="10"/>
          </p:nvPr>
        </p:nvSpPr>
        <p:spPr/>
        <p:txBody>
          <a:bodyPr/>
          <a:lstStyle/>
          <a:p>
            <a:fld id="{2400F29B-8B30-4BC2-A840-721F18FCB467}" type="datetime1">
              <a:rPr lang="sv-SE" smtClean="0"/>
              <a:t>2019-04-12</a:t>
            </a:fld>
            <a:endParaRPr lang="sv-SE" dirty="0"/>
          </a:p>
        </p:txBody>
      </p:sp>
      <p:sp>
        <p:nvSpPr>
          <p:cNvPr id="9" name="Platshållare för sidfot 8">
            <a:extLst>
              <a:ext uri="{FF2B5EF4-FFF2-40B4-BE49-F238E27FC236}">
                <a16:creationId xmlns:a16="http://schemas.microsoft.com/office/drawing/2014/main" id="{B5A46232-0055-4A60-90CA-C79C2CE25FB3}"/>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D634C36E-69DF-4D47-B4EE-A9932FB0C193}"/>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827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8FA9E4F-F00B-4F3B-A547-74628187409C}"/>
              </a:ext>
            </a:extLst>
          </p:cNvPr>
          <p:cNvSpPr>
            <a:spLocks noGrp="1"/>
          </p:cNvSpPr>
          <p:nvPr>
            <p:ph type="body" idx="1"/>
          </p:nvPr>
        </p:nvSpPr>
        <p:spPr>
          <a:xfrm>
            <a:off x="936242" y="1711595"/>
            <a:ext cx="5090400" cy="640441"/>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DE343F0-07B4-493F-A1D9-E78DC2C5B5A9}"/>
              </a:ext>
            </a:extLst>
          </p:cNvPr>
          <p:cNvSpPr>
            <a:spLocks noGrp="1"/>
          </p:cNvSpPr>
          <p:nvPr>
            <p:ph sz="half" idx="2"/>
          </p:nvPr>
        </p:nvSpPr>
        <p:spPr>
          <a:xfrm>
            <a:off x="941695" y="2505075"/>
            <a:ext cx="509040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5DEA54D-215D-415F-BA2E-FB23C30EAE4E}"/>
              </a:ext>
            </a:extLst>
          </p:cNvPr>
          <p:cNvSpPr>
            <a:spLocks noGrp="1"/>
          </p:cNvSpPr>
          <p:nvPr>
            <p:ph type="body" sz="quarter" idx="3"/>
          </p:nvPr>
        </p:nvSpPr>
        <p:spPr>
          <a:xfrm>
            <a:off x="6179006" y="1711595"/>
            <a:ext cx="5090400" cy="640441"/>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D5DCCE3-7685-4CC4-977A-86EFA6B76734}"/>
              </a:ext>
            </a:extLst>
          </p:cNvPr>
          <p:cNvSpPr>
            <a:spLocks noGrp="1"/>
          </p:cNvSpPr>
          <p:nvPr>
            <p:ph sz="quarter" idx="4"/>
          </p:nvPr>
        </p:nvSpPr>
        <p:spPr>
          <a:xfrm>
            <a:off x="6179005" y="2505075"/>
            <a:ext cx="509040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Rubrik 11">
            <a:extLst>
              <a:ext uri="{FF2B5EF4-FFF2-40B4-BE49-F238E27FC236}">
                <a16:creationId xmlns:a16="http://schemas.microsoft.com/office/drawing/2014/main" id="{9D090F2C-8C25-40CE-BF7C-F756D8839265}"/>
              </a:ext>
            </a:extLst>
          </p:cNvPr>
          <p:cNvSpPr>
            <a:spLocks noGrp="1"/>
          </p:cNvSpPr>
          <p:nvPr>
            <p:ph type="title" hasCustomPrompt="1"/>
          </p:nvPr>
        </p:nvSpPr>
        <p:spPr/>
        <p:txBody>
          <a:bodyPr/>
          <a:lstStyle>
            <a:lvl1pPr>
              <a:defRPr/>
            </a:lvl1pPr>
          </a:lstStyle>
          <a:p>
            <a:r>
              <a:rPr lang="sv-SE" dirty="0"/>
              <a:t>Klicka för att lägga till rubrik (max 2 rader)</a:t>
            </a:r>
          </a:p>
        </p:txBody>
      </p:sp>
      <p:sp>
        <p:nvSpPr>
          <p:cNvPr id="13" name="Platshållare för datum 12">
            <a:extLst>
              <a:ext uri="{FF2B5EF4-FFF2-40B4-BE49-F238E27FC236}">
                <a16:creationId xmlns:a16="http://schemas.microsoft.com/office/drawing/2014/main" id="{375EC058-E0BE-47F7-BA0E-B02C41C1C4F5}"/>
              </a:ext>
            </a:extLst>
          </p:cNvPr>
          <p:cNvSpPr>
            <a:spLocks noGrp="1"/>
          </p:cNvSpPr>
          <p:nvPr>
            <p:ph type="dt" sz="half" idx="10"/>
          </p:nvPr>
        </p:nvSpPr>
        <p:spPr/>
        <p:txBody>
          <a:bodyPr/>
          <a:lstStyle/>
          <a:p>
            <a:fld id="{0FA586B2-3121-4361-9BDF-2919D28E8871}" type="datetime1">
              <a:rPr lang="sv-SE" smtClean="0"/>
              <a:t>2019-04-12</a:t>
            </a:fld>
            <a:endParaRPr lang="sv-SE" dirty="0"/>
          </a:p>
        </p:txBody>
      </p:sp>
      <p:sp>
        <p:nvSpPr>
          <p:cNvPr id="14" name="Platshållare för sidfot 13">
            <a:extLst>
              <a:ext uri="{FF2B5EF4-FFF2-40B4-BE49-F238E27FC236}">
                <a16:creationId xmlns:a16="http://schemas.microsoft.com/office/drawing/2014/main" id="{AD7174E0-8862-4C4C-9ADC-D0EF8E85BB43}"/>
              </a:ext>
            </a:extLst>
          </p:cNvPr>
          <p:cNvSpPr>
            <a:spLocks noGrp="1"/>
          </p:cNvSpPr>
          <p:nvPr>
            <p:ph type="ftr" sz="quarter" idx="11"/>
          </p:nvPr>
        </p:nvSpPr>
        <p:spPr/>
        <p:txBody>
          <a:bodyPr/>
          <a:lstStyle/>
          <a:p>
            <a:endParaRPr lang="sv-SE" dirty="0"/>
          </a:p>
        </p:txBody>
      </p:sp>
      <p:sp>
        <p:nvSpPr>
          <p:cNvPr id="15" name="Platshållare för bildnummer 14">
            <a:extLst>
              <a:ext uri="{FF2B5EF4-FFF2-40B4-BE49-F238E27FC236}">
                <a16:creationId xmlns:a16="http://schemas.microsoft.com/office/drawing/2014/main" id="{85BC8578-556E-4FFE-A9CB-B746D6203FF6}"/>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87762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1"/>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D8C8D355-89B0-4125-BD22-D3B1D2A53514}"/>
              </a:ext>
            </a:extLst>
          </p:cNvPr>
          <p:cNvPicPr>
            <a:picLocks noChangeAspect="1"/>
          </p:cNvPicPr>
          <p:nvPr userDrawn="1"/>
        </p:nvPicPr>
        <p:blipFill rotWithShape="1">
          <a:blip r:embed="rId2">
            <a:alphaModFix amt="25000"/>
          </a:blip>
          <a:srcRect l="54514" t="15041" b="22617"/>
          <a:stretch/>
        </p:blipFill>
        <p:spPr>
          <a:xfrm flipH="1">
            <a:off x="6926777" y="1"/>
            <a:ext cx="5265223" cy="6858000"/>
          </a:xfrm>
          <a:prstGeom prst="rect">
            <a:avLst/>
          </a:prstGeom>
        </p:spPr>
      </p:pic>
      <p:sp>
        <p:nvSpPr>
          <p:cNvPr id="2" name="Rubrik 1">
            <a:extLst>
              <a:ext uri="{FF2B5EF4-FFF2-40B4-BE49-F238E27FC236}">
                <a16:creationId xmlns:a16="http://schemas.microsoft.com/office/drawing/2014/main" id="{097946F7-6289-4B6B-A14F-C7D5E7A313B0}"/>
              </a:ext>
            </a:extLst>
          </p:cNvPr>
          <p:cNvSpPr>
            <a:spLocks noGrp="1"/>
          </p:cNvSpPr>
          <p:nvPr>
            <p:ph type="title"/>
          </p:nvPr>
        </p:nvSpPr>
        <p:spPr>
          <a:xfrm>
            <a:off x="831600" y="1123199"/>
            <a:ext cx="9144600" cy="2356980"/>
          </a:xfrm>
        </p:spPr>
        <p:txBody>
          <a:bodyPr anchor="b">
            <a:normAutofit/>
          </a:bodyPr>
          <a:lstStyle>
            <a:lvl1pPr>
              <a:defRPr sz="44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49541FEF-DDCE-4C4A-B7AA-BC977EBC1BE0}"/>
              </a:ext>
            </a:extLst>
          </p:cNvPr>
          <p:cNvSpPr>
            <a:spLocks noGrp="1"/>
          </p:cNvSpPr>
          <p:nvPr>
            <p:ph type="body" idx="1"/>
          </p:nvPr>
        </p:nvSpPr>
        <p:spPr>
          <a:xfrm>
            <a:off x="831600" y="3671248"/>
            <a:ext cx="9144600" cy="1429952"/>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cxnSp>
        <p:nvCxnSpPr>
          <p:cNvPr id="11" name="Rak 7">
            <a:extLst>
              <a:ext uri="{FF2B5EF4-FFF2-40B4-BE49-F238E27FC236}">
                <a16:creationId xmlns:a16="http://schemas.microsoft.com/office/drawing/2014/main" id="{60AF6CCD-F9AC-4ECF-B367-7F86953E46F6}"/>
              </a:ext>
            </a:extLst>
          </p:cNvPr>
          <p:cNvCxnSpPr>
            <a:cxnSpLocks/>
          </p:cNvCxnSpPr>
          <p:nvPr userDrawn="1"/>
        </p:nvCxnSpPr>
        <p:spPr>
          <a:xfrm>
            <a:off x="838200" y="630000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0E29208C-5174-45BF-935B-02754C157455}"/>
              </a:ext>
            </a:extLst>
          </p:cNvPr>
          <p:cNvPicPr>
            <a:picLocks noChangeAspect="1"/>
          </p:cNvPicPr>
          <p:nvPr userDrawn="1"/>
        </p:nvPicPr>
        <p:blipFill>
          <a:blip r:embed="rId3"/>
          <a:stretch>
            <a:fillRect/>
          </a:stretch>
        </p:blipFill>
        <p:spPr>
          <a:xfrm>
            <a:off x="10708093" y="6394504"/>
            <a:ext cx="658757" cy="182902"/>
          </a:xfrm>
          <a:prstGeom prst="rect">
            <a:avLst/>
          </a:prstGeom>
        </p:spPr>
      </p:pic>
      <p:sp>
        <p:nvSpPr>
          <p:cNvPr id="16" name="Platshållare för datum 15">
            <a:extLst>
              <a:ext uri="{FF2B5EF4-FFF2-40B4-BE49-F238E27FC236}">
                <a16:creationId xmlns:a16="http://schemas.microsoft.com/office/drawing/2014/main" id="{AD2532F7-A058-44E4-B12E-C356960D2955}"/>
              </a:ext>
            </a:extLst>
          </p:cNvPr>
          <p:cNvSpPr>
            <a:spLocks noGrp="1"/>
          </p:cNvSpPr>
          <p:nvPr>
            <p:ph type="dt" sz="half" idx="10"/>
          </p:nvPr>
        </p:nvSpPr>
        <p:spPr/>
        <p:txBody>
          <a:bodyPr/>
          <a:lstStyle/>
          <a:p>
            <a:fld id="{4CE945DE-8AC4-4000-ADC5-5CBACAEFA8D5}" type="datetime1">
              <a:rPr lang="sv-SE" smtClean="0"/>
              <a:t>2019-04-12</a:t>
            </a:fld>
            <a:endParaRPr lang="sv-SE" dirty="0"/>
          </a:p>
        </p:txBody>
      </p:sp>
      <p:sp>
        <p:nvSpPr>
          <p:cNvPr id="17" name="Platshållare för sidfot 16">
            <a:extLst>
              <a:ext uri="{FF2B5EF4-FFF2-40B4-BE49-F238E27FC236}">
                <a16:creationId xmlns:a16="http://schemas.microsoft.com/office/drawing/2014/main" id="{03D63CCF-E550-48DA-BEB7-C88252248EF5}"/>
              </a:ext>
            </a:extLst>
          </p:cNvPr>
          <p:cNvSpPr>
            <a:spLocks noGrp="1"/>
          </p:cNvSpPr>
          <p:nvPr>
            <p:ph type="ftr" sz="quarter" idx="11"/>
          </p:nvPr>
        </p:nvSpPr>
        <p:spPr/>
        <p:txBody>
          <a:bodyPr/>
          <a:lstStyle/>
          <a:p>
            <a:endParaRPr lang="sv-SE" dirty="0"/>
          </a:p>
        </p:txBody>
      </p:sp>
      <p:sp>
        <p:nvSpPr>
          <p:cNvPr id="18" name="Platshållare för bildnummer 17">
            <a:extLst>
              <a:ext uri="{FF2B5EF4-FFF2-40B4-BE49-F238E27FC236}">
                <a16:creationId xmlns:a16="http://schemas.microsoft.com/office/drawing/2014/main" id="{762B38FB-DFF2-4A20-8426-BB888AD9DCF8}"/>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219206664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Grön">
    <p:bg>
      <p:bgPr>
        <a:solidFill>
          <a:schemeClr val="accent2"/>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D8C8D355-89B0-4125-BD22-D3B1D2A53514}"/>
              </a:ext>
            </a:extLst>
          </p:cNvPr>
          <p:cNvPicPr>
            <a:picLocks noChangeAspect="1"/>
          </p:cNvPicPr>
          <p:nvPr userDrawn="1"/>
        </p:nvPicPr>
        <p:blipFill rotWithShape="1">
          <a:blip r:embed="rId2">
            <a:alphaModFix amt="25000"/>
          </a:blip>
          <a:srcRect l="54514" t="15041" b="22617"/>
          <a:stretch/>
        </p:blipFill>
        <p:spPr>
          <a:xfrm flipH="1">
            <a:off x="6926777" y="1"/>
            <a:ext cx="5265223" cy="6858000"/>
          </a:xfrm>
          <a:prstGeom prst="rect">
            <a:avLst/>
          </a:prstGeom>
        </p:spPr>
      </p:pic>
      <p:sp>
        <p:nvSpPr>
          <p:cNvPr id="2" name="Rubrik 1">
            <a:extLst>
              <a:ext uri="{FF2B5EF4-FFF2-40B4-BE49-F238E27FC236}">
                <a16:creationId xmlns:a16="http://schemas.microsoft.com/office/drawing/2014/main" id="{097946F7-6289-4B6B-A14F-C7D5E7A313B0}"/>
              </a:ext>
            </a:extLst>
          </p:cNvPr>
          <p:cNvSpPr>
            <a:spLocks noGrp="1"/>
          </p:cNvSpPr>
          <p:nvPr>
            <p:ph type="title"/>
          </p:nvPr>
        </p:nvSpPr>
        <p:spPr>
          <a:xfrm>
            <a:off x="831600" y="1123199"/>
            <a:ext cx="9144600" cy="2356980"/>
          </a:xfrm>
        </p:spPr>
        <p:txBody>
          <a:bodyPr anchor="b">
            <a:normAutofit/>
          </a:bodyPr>
          <a:lstStyle>
            <a:lvl1pPr>
              <a:defRPr sz="44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49541FEF-DDCE-4C4A-B7AA-BC977EBC1BE0}"/>
              </a:ext>
            </a:extLst>
          </p:cNvPr>
          <p:cNvSpPr>
            <a:spLocks noGrp="1"/>
          </p:cNvSpPr>
          <p:nvPr>
            <p:ph type="body" idx="1"/>
          </p:nvPr>
        </p:nvSpPr>
        <p:spPr>
          <a:xfrm>
            <a:off x="831600" y="3671248"/>
            <a:ext cx="9144600" cy="1429952"/>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cxnSp>
        <p:nvCxnSpPr>
          <p:cNvPr id="11" name="Rak 7">
            <a:extLst>
              <a:ext uri="{FF2B5EF4-FFF2-40B4-BE49-F238E27FC236}">
                <a16:creationId xmlns:a16="http://schemas.microsoft.com/office/drawing/2014/main" id="{60AF6CCD-F9AC-4ECF-B367-7F86953E46F6}"/>
              </a:ext>
            </a:extLst>
          </p:cNvPr>
          <p:cNvCxnSpPr>
            <a:cxnSpLocks/>
          </p:cNvCxnSpPr>
          <p:nvPr userDrawn="1"/>
        </p:nvCxnSpPr>
        <p:spPr>
          <a:xfrm>
            <a:off x="838200" y="630000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0E29208C-5174-45BF-935B-02754C157455}"/>
              </a:ext>
            </a:extLst>
          </p:cNvPr>
          <p:cNvPicPr>
            <a:picLocks noChangeAspect="1"/>
          </p:cNvPicPr>
          <p:nvPr userDrawn="1"/>
        </p:nvPicPr>
        <p:blipFill>
          <a:blip r:embed="rId3"/>
          <a:stretch>
            <a:fillRect/>
          </a:stretch>
        </p:blipFill>
        <p:spPr>
          <a:xfrm>
            <a:off x="10708093" y="6394504"/>
            <a:ext cx="658757" cy="182902"/>
          </a:xfrm>
          <a:prstGeom prst="rect">
            <a:avLst/>
          </a:prstGeom>
        </p:spPr>
      </p:pic>
      <p:sp>
        <p:nvSpPr>
          <p:cNvPr id="7" name="Platshållare för datum 6">
            <a:extLst>
              <a:ext uri="{FF2B5EF4-FFF2-40B4-BE49-F238E27FC236}">
                <a16:creationId xmlns:a16="http://schemas.microsoft.com/office/drawing/2014/main" id="{A8D24755-E1F1-4D42-9A29-B31DE351DCD2}"/>
              </a:ext>
            </a:extLst>
          </p:cNvPr>
          <p:cNvSpPr>
            <a:spLocks noGrp="1"/>
          </p:cNvSpPr>
          <p:nvPr>
            <p:ph type="dt" sz="half" idx="10"/>
          </p:nvPr>
        </p:nvSpPr>
        <p:spPr/>
        <p:txBody>
          <a:bodyPr/>
          <a:lstStyle/>
          <a:p>
            <a:fld id="{4B833B03-E145-45B0-9237-7AAA54DBFC05}" type="datetime1">
              <a:rPr lang="sv-SE" smtClean="0"/>
              <a:t>2019-04-12</a:t>
            </a:fld>
            <a:endParaRPr lang="sv-SE" dirty="0"/>
          </a:p>
        </p:txBody>
      </p:sp>
      <p:sp>
        <p:nvSpPr>
          <p:cNvPr id="8" name="Platshållare för sidfot 7">
            <a:extLst>
              <a:ext uri="{FF2B5EF4-FFF2-40B4-BE49-F238E27FC236}">
                <a16:creationId xmlns:a16="http://schemas.microsoft.com/office/drawing/2014/main" id="{E554D04E-B1CE-4AF3-BD61-819BCCCE2A88}"/>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3333EA57-F4F5-46D3-B6E4-24766C6B3443}"/>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45160411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Lila">
    <p:bg>
      <p:bgPr>
        <a:solidFill>
          <a:schemeClr val="accent3"/>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D8C8D355-89B0-4125-BD22-D3B1D2A53514}"/>
              </a:ext>
            </a:extLst>
          </p:cNvPr>
          <p:cNvPicPr>
            <a:picLocks noChangeAspect="1"/>
          </p:cNvPicPr>
          <p:nvPr userDrawn="1"/>
        </p:nvPicPr>
        <p:blipFill rotWithShape="1">
          <a:blip r:embed="rId2">
            <a:alphaModFix amt="25000"/>
          </a:blip>
          <a:srcRect l="54514" t="15041" b="22617"/>
          <a:stretch/>
        </p:blipFill>
        <p:spPr>
          <a:xfrm flipH="1">
            <a:off x="6926777" y="1"/>
            <a:ext cx="5265223" cy="6858000"/>
          </a:xfrm>
          <a:prstGeom prst="rect">
            <a:avLst/>
          </a:prstGeom>
        </p:spPr>
      </p:pic>
      <p:sp>
        <p:nvSpPr>
          <p:cNvPr id="2" name="Rubrik 1">
            <a:extLst>
              <a:ext uri="{FF2B5EF4-FFF2-40B4-BE49-F238E27FC236}">
                <a16:creationId xmlns:a16="http://schemas.microsoft.com/office/drawing/2014/main" id="{097946F7-6289-4B6B-A14F-C7D5E7A313B0}"/>
              </a:ext>
            </a:extLst>
          </p:cNvPr>
          <p:cNvSpPr>
            <a:spLocks noGrp="1"/>
          </p:cNvSpPr>
          <p:nvPr>
            <p:ph type="title"/>
          </p:nvPr>
        </p:nvSpPr>
        <p:spPr>
          <a:xfrm>
            <a:off x="831600" y="1123199"/>
            <a:ext cx="9144600" cy="2356980"/>
          </a:xfrm>
        </p:spPr>
        <p:txBody>
          <a:bodyPr anchor="b">
            <a:normAutofit/>
          </a:bodyPr>
          <a:lstStyle>
            <a:lvl1pPr>
              <a:defRPr sz="44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49541FEF-DDCE-4C4A-B7AA-BC977EBC1BE0}"/>
              </a:ext>
            </a:extLst>
          </p:cNvPr>
          <p:cNvSpPr>
            <a:spLocks noGrp="1"/>
          </p:cNvSpPr>
          <p:nvPr>
            <p:ph type="body" idx="1"/>
          </p:nvPr>
        </p:nvSpPr>
        <p:spPr>
          <a:xfrm>
            <a:off x="831600" y="3671248"/>
            <a:ext cx="9144600" cy="1429952"/>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cxnSp>
        <p:nvCxnSpPr>
          <p:cNvPr id="11" name="Rak 7">
            <a:extLst>
              <a:ext uri="{FF2B5EF4-FFF2-40B4-BE49-F238E27FC236}">
                <a16:creationId xmlns:a16="http://schemas.microsoft.com/office/drawing/2014/main" id="{60AF6CCD-F9AC-4ECF-B367-7F86953E46F6}"/>
              </a:ext>
            </a:extLst>
          </p:cNvPr>
          <p:cNvCxnSpPr>
            <a:cxnSpLocks/>
          </p:cNvCxnSpPr>
          <p:nvPr userDrawn="1"/>
        </p:nvCxnSpPr>
        <p:spPr>
          <a:xfrm>
            <a:off x="838200" y="630000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0E29208C-5174-45BF-935B-02754C157455}"/>
              </a:ext>
            </a:extLst>
          </p:cNvPr>
          <p:cNvPicPr>
            <a:picLocks noChangeAspect="1"/>
          </p:cNvPicPr>
          <p:nvPr userDrawn="1"/>
        </p:nvPicPr>
        <p:blipFill>
          <a:blip r:embed="rId3"/>
          <a:stretch>
            <a:fillRect/>
          </a:stretch>
        </p:blipFill>
        <p:spPr>
          <a:xfrm>
            <a:off x="10708093" y="6394504"/>
            <a:ext cx="658757" cy="182902"/>
          </a:xfrm>
          <a:prstGeom prst="rect">
            <a:avLst/>
          </a:prstGeom>
        </p:spPr>
      </p:pic>
      <p:sp>
        <p:nvSpPr>
          <p:cNvPr id="7" name="Platshållare för datum 6">
            <a:extLst>
              <a:ext uri="{FF2B5EF4-FFF2-40B4-BE49-F238E27FC236}">
                <a16:creationId xmlns:a16="http://schemas.microsoft.com/office/drawing/2014/main" id="{3AB1EF4B-890C-46BB-A205-6C138E05BECF}"/>
              </a:ext>
            </a:extLst>
          </p:cNvPr>
          <p:cNvSpPr>
            <a:spLocks noGrp="1"/>
          </p:cNvSpPr>
          <p:nvPr>
            <p:ph type="dt" sz="half" idx="10"/>
          </p:nvPr>
        </p:nvSpPr>
        <p:spPr/>
        <p:txBody>
          <a:bodyPr/>
          <a:lstStyle/>
          <a:p>
            <a:fld id="{3FC64FEA-962B-49CC-B97A-F18FA3E70ACD}" type="datetime1">
              <a:rPr lang="sv-SE" smtClean="0"/>
              <a:t>2019-04-12</a:t>
            </a:fld>
            <a:endParaRPr lang="sv-SE" dirty="0"/>
          </a:p>
        </p:txBody>
      </p:sp>
      <p:sp>
        <p:nvSpPr>
          <p:cNvPr id="8" name="Platshållare för sidfot 7">
            <a:extLst>
              <a:ext uri="{FF2B5EF4-FFF2-40B4-BE49-F238E27FC236}">
                <a16:creationId xmlns:a16="http://schemas.microsoft.com/office/drawing/2014/main" id="{67BF0601-2A9B-4593-9364-94DAB85CD3A8}"/>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DB712919-843E-48BB-9AA3-5D87495A54D6}"/>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30704808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Cyan">
    <p:bg>
      <p:bgPr>
        <a:solidFill>
          <a:schemeClr val="accent4"/>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D8C8D355-89B0-4125-BD22-D3B1D2A53514}"/>
              </a:ext>
            </a:extLst>
          </p:cNvPr>
          <p:cNvPicPr>
            <a:picLocks noChangeAspect="1"/>
          </p:cNvPicPr>
          <p:nvPr userDrawn="1"/>
        </p:nvPicPr>
        <p:blipFill rotWithShape="1">
          <a:blip r:embed="rId2">
            <a:alphaModFix amt="25000"/>
          </a:blip>
          <a:srcRect l="54514" t="15041" b="22617"/>
          <a:stretch/>
        </p:blipFill>
        <p:spPr>
          <a:xfrm flipH="1">
            <a:off x="6926777" y="1"/>
            <a:ext cx="5265223" cy="6858000"/>
          </a:xfrm>
          <a:prstGeom prst="rect">
            <a:avLst/>
          </a:prstGeom>
        </p:spPr>
      </p:pic>
      <p:sp>
        <p:nvSpPr>
          <p:cNvPr id="2" name="Rubrik 1">
            <a:extLst>
              <a:ext uri="{FF2B5EF4-FFF2-40B4-BE49-F238E27FC236}">
                <a16:creationId xmlns:a16="http://schemas.microsoft.com/office/drawing/2014/main" id="{097946F7-6289-4B6B-A14F-C7D5E7A313B0}"/>
              </a:ext>
            </a:extLst>
          </p:cNvPr>
          <p:cNvSpPr>
            <a:spLocks noGrp="1"/>
          </p:cNvSpPr>
          <p:nvPr>
            <p:ph type="title"/>
          </p:nvPr>
        </p:nvSpPr>
        <p:spPr>
          <a:xfrm>
            <a:off x="831600" y="1123199"/>
            <a:ext cx="9144600" cy="2356980"/>
          </a:xfrm>
        </p:spPr>
        <p:txBody>
          <a:bodyPr anchor="b">
            <a:normAutofit/>
          </a:bodyPr>
          <a:lstStyle>
            <a:lvl1pPr>
              <a:defRPr sz="44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49541FEF-DDCE-4C4A-B7AA-BC977EBC1BE0}"/>
              </a:ext>
            </a:extLst>
          </p:cNvPr>
          <p:cNvSpPr>
            <a:spLocks noGrp="1"/>
          </p:cNvSpPr>
          <p:nvPr>
            <p:ph type="body" idx="1"/>
          </p:nvPr>
        </p:nvSpPr>
        <p:spPr>
          <a:xfrm>
            <a:off x="831600" y="3671248"/>
            <a:ext cx="9144600" cy="1429952"/>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cxnSp>
        <p:nvCxnSpPr>
          <p:cNvPr id="11" name="Rak 7">
            <a:extLst>
              <a:ext uri="{FF2B5EF4-FFF2-40B4-BE49-F238E27FC236}">
                <a16:creationId xmlns:a16="http://schemas.microsoft.com/office/drawing/2014/main" id="{60AF6CCD-F9AC-4ECF-B367-7F86953E46F6}"/>
              </a:ext>
            </a:extLst>
          </p:cNvPr>
          <p:cNvCxnSpPr>
            <a:cxnSpLocks/>
          </p:cNvCxnSpPr>
          <p:nvPr userDrawn="1"/>
        </p:nvCxnSpPr>
        <p:spPr>
          <a:xfrm>
            <a:off x="838200" y="630000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0E29208C-5174-45BF-935B-02754C157455}"/>
              </a:ext>
            </a:extLst>
          </p:cNvPr>
          <p:cNvPicPr>
            <a:picLocks noChangeAspect="1"/>
          </p:cNvPicPr>
          <p:nvPr userDrawn="1"/>
        </p:nvPicPr>
        <p:blipFill>
          <a:blip r:embed="rId3"/>
          <a:stretch>
            <a:fillRect/>
          </a:stretch>
        </p:blipFill>
        <p:spPr>
          <a:xfrm>
            <a:off x="10708093" y="6394504"/>
            <a:ext cx="658757" cy="182902"/>
          </a:xfrm>
          <a:prstGeom prst="rect">
            <a:avLst/>
          </a:prstGeom>
        </p:spPr>
      </p:pic>
      <p:sp>
        <p:nvSpPr>
          <p:cNvPr id="7" name="Platshållare för datum 6">
            <a:extLst>
              <a:ext uri="{FF2B5EF4-FFF2-40B4-BE49-F238E27FC236}">
                <a16:creationId xmlns:a16="http://schemas.microsoft.com/office/drawing/2014/main" id="{9E0811AC-9A45-46CA-80B6-FC04BECDBA29}"/>
              </a:ext>
            </a:extLst>
          </p:cNvPr>
          <p:cNvSpPr>
            <a:spLocks noGrp="1"/>
          </p:cNvSpPr>
          <p:nvPr>
            <p:ph type="dt" sz="half" idx="10"/>
          </p:nvPr>
        </p:nvSpPr>
        <p:spPr/>
        <p:txBody>
          <a:bodyPr/>
          <a:lstStyle/>
          <a:p>
            <a:fld id="{CB09FE2F-436A-415F-82A8-7D1DFDE77F38}" type="datetime1">
              <a:rPr lang="sv-SE" smtClean="0"/>
              <a:t>2019-04-12</a:t>
            </a:fld>
            <a:endParaRPr lang="sv-SE" dirty="0"/>
          </a:p>
        </p:txBody>
      </p:sp>
      <p:sp>
        <p:nvSpPr>
          <p:cNvPr id="8" name="Platshållare för sidfot 7">
            <a:extLst>
              <a:ext uri="{FF2B5EF4-FFF2-40B4-BE49-F238E27FC236}">
                <a16:creationId xmlns:a16="http://schemas.microsoft.com/office/drawing/2014/main" id="{EE7E44AA-82A7-4D16-B6E7-99977DA409E5}"/>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35F36006-E66C-49AE-B0F6-FD822A554890}"/>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200474362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Grå">
    <p:bg>
      <p:bgPr>
        <a:solidFill>
          <a:schemeClr val="accent5"/>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D8C8D355-89B0-4125-BD22-D3B1D2A53514}"/>
              </a:ext>
            </a:extLst>
          </p:cNvPr>
          <p:cNvPicPr>
            <a:picLocks noChangeAspect="1"/>
          </p:cNvPicPr>
          <p:nvPr userDrawn="1"/>
        </p:nvPicPr>
        <p:blipFill rotWithShape="1">
          <a:blip r:embed="rId2">
            <a:alphaModFix amt="25000"/>
          </a:blip>
          <a:srcRect l="54514" t="15041" b="22617"/>
          <a:stretch/>
        </p:blipFill>
        <p:spPr>
          <a:xfrm flipH="1">
            <a:off x="6926777" y="1"/>
            <a:ext cx="5265223" cy="6858000"/>
          </a:xfrm>
          <a:prstGeom prst="rect">
            <a:avLst/>
          </a:prstGeom>
        </p:spPr>
      </p:pic>
      <p:sp>
        <p:nvSpPr>
          <p:cNvPr id="2" name="Rubrik 1">
            <a:extLst>
              <a:ext uri="{FF2B5EF4-FFF2-40B4-BE49-F238E27FC236}">
                <a16:creationId xmlns:a16="http://schemas.microsoft.com/office/drawing/2014/main" id="{097946F7-6289-4B6B-A14F-C7D5E7A313B0}"/>
              </a:ext>
            </a:extLst>
          </p:cNvPr>
          <p:cNvSpPr>
            <a:spLocks noGrp="1"/>
          </p:cNvSpPr>
          <p:nvPr>
            <p:ph type="title"/>
          </p:nvPr>
        </p:nvSpPr>
        <p:spPr>
          <a:xfrm>
            <a:off x="831600" y="1123199"/>
            <a:ext cx="9144600" cy="2356980"/>
          </a:xfrm>
        </p:spPr>
        <p:txBody>
          <a:bodyPr anchor="b">
            <a:normAutofit/>
          </a:bodyPr>
          <a:lstStyle>
            <a:lvl1pPr>
              <a:defRPr sz="44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49541FEF-DDCE-4C4A-B7AA-BC977EBC1BE0}"/>
              </a:ext>
            </a:extLst>
          </p:cNvPr>
          <p:cNvSpPr>
            <a:spLocks noGrp="1"/>
          </p:cNvSpPr>
          <p:nvPr>
            <p:ph type="body" idx="1"/>
          </p:nvPr>
        </p:nvSpPr>
        <p:spPr>
          <a:xfrm>
            <a:off x="831600" y="3671248"/>
            <a:ext cx="9144600" cy="1429952"/>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cxnSp>
        <p:nvCxnSpPr>
          <p:cNvPr id="11" name="Rak 7">
            <a:extLst>
              <a:ext uri="{FF2B5EF4-FFF2-40B4-BE49-F238E27FC236}">
                <a16:creationId xmlns:a16="http://schemas.microsoft.com/office/drawing/2014/main" id="{60AF6CCD-F9AC-4ECF-B367-7F86953E46F6}"/>
              </a:ext>
            </a:extLst>
          </p:cNvPr>
          <p:cNvCxnSpPr>
            <a:cxnSpLocks/>
          </p:cNvCxnSpPr>
          <p:nvPr userDrawn="1"/>
        </p:nvCxnSpPr>
        <p:spPr>
          <a:xfrm>
            <a:off x="838200" y="630000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0E29208C-5174-45BF-935B-02754C157455}"/>
              </a:ext>
            </a:extLst>
          </p:cNvPr>
          <p:cNvPicPr>
            <a:picLocks noChangeAspect="1"/>
          </p:cNvPicPr>
          <p:nvPr userDrawn="1"/>
        </p:nvPicPr>
        <p:blipFill>
          <a:blip r:embed="rId3"/>
          <a:stretch>
            <a:fillRect/>
          </a:stretch>
        </p:blipFill>
        <p:spPr>
          <a:xfrm>
            <a:off x="10708093" y="6394504"/>
            <a:ext cx="658757" cy="182902"/>
          </a:xfrm>
          <a:prstGeom prst="rect">
            <a:avLst/>
          </a:prstGeom>
        </p:spPr>
      </p:pic>
      <p:sp>
        <p:nvSpPr>
          <p:cNvPr id="16" name="Platshållare för datum 15">
            <a:extLst>
              <a:ext uri="{FF2B5EF4-FFF2-40B4-BE49-F238E27FC236}">
                <a16:creationId xmlns:a16="http://schemas.microsoft.com/office/drawing/2014/main" id="{AD2532F7-A058-44E4-B12E-C356960D2955}"/>
              </a:ext>
            </a:extLst>
          </p:cNvPr>
          <p:cNvSpPr>
            <a:spLocks noGrp="1"/>
          </p:cNvSpPr>
          <p:nvPr>
            <p:ph type="dt" sz="half" idx="10"/>
          </p:nvPr>
        </p:nvSpPr>
        <p:spPr/>
        <p:txBody>
          <a:bodyPr/>
          <a:lstStyle/>
          <a:p>
            <a:fld id="{71F85E96-B9F5-4B38-B196-A1E808278E73}" type="datetime1">
              <a:rPr lang="sv-SE" smtClean="0"/>
              <a:t>2019-04-12</a:t>
            </a:fld>
            <a:endParaRPr lang="sv-SE" dirty="0"/>
          </a:p>
        </p:txBody>
      </p:sp>
      <p:sp>
        <p:nvSpPr>
          <p:cNvPr id="17" name="Platshållare för sidfot 16">
            <a:extLst>
              <a:ext uri="{FF2B5EF4-FFF2-40B4-BE49-F238E27FC236}">
                <a16:creationId xmlns:a16="http://schemas.microsoft.com/office/drawing/2014/main" id="{03D63CCF-E550-48DA-BEB7-C88252248EF5}"/>
              </a:ext>
            </a:extLst>
          </p:cNvPr>
          <p:cNvSpPr>
            <a:spLocks noGrp="1"/>
          </p:cNvSpPr>
          <p:nvPr>
            <p:ph type="ftr" sz="quarter" idx="11"/>
          </p:nvPr>
        </p:nvSpPr>
        <p:spPr/>
        <p:txBody>
          <a:bodyPr/>
          <a:lstStyle/>
          <a:p>
            <a:endParaRPr lang="sv-SE" dirty="0"/>
          </a:p>
        </p:txBody>
      </p:sp>
      <p:sp>
        <p:nvSpPr>
          <p:cNvPr id="18" name="Platshållare för bildnummer 17">
            <a:extLst>
              <a:ext uri="{FF2B5EF4-FFF2-40B4-BE49-F238E27FC236}">
                <a16:creationId xmlns:a16="http://schemas.microsoft.com/office/drawing/2014/main" id="{762B38FB-DFF2-4A20-8426-BB888AD9DCF8}"/>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58008884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Beig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7946F7-6289-4B6B-A14F-C7D5E7A313B0}"/>
              </a:ext>
            </a:extLst>
          </p:cNvPr>
          <p:cNvSpPr>
            <a:spLocks noGrp="1"/>
          </p:cNvSpPr>
          <p:nvPr>
            <p:ph type="title"/>
          </p:nvPr>
        </p:nvSpPr>
        <p:spPr>
          <a:xfrm>
            <a:off x="831600" y="1123199"/>
            <a:ext cx="9144600" cy="2356980"/>
          </a:xfrm>
        </p:spPr>
        <p:txBody>
          <a:bodyPr anchor="b">
            <a:normAutofit/>
          </a:bodyPr>
          <a:lstStyle>
            <a:lvl1pPr>
              <a:defRPr sz="44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49541FEF-DDCE-4C4A-B7AA-BC977EBC1BE0}"/>
              </a:ext>
            </a:extLst>
          </p:cNvPr>
          <p:cNvSpPr>
            <a:spLocks noGrp="1"/>
          </p:cNvSpPr>
          <p:nvPr>
            <p:ph type="body" idx="1"/>
          </p:nvPr>
        </p:nvSpPr>
        <p:spPr>
          <a:xfrm>
            <a:off x="831600" y="3671248"/>
            <a:ext cx="9144600" cy="142995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6" name="Platshållare för datum 15">
            <a:extLst>
              <a:ext uri="{FF2B5EF4-FFF2-40B4-BE49-F238E27FC236}">
                <a16:creationId xmlns:a16="http://schemas.microsoft.com/office/drawing/2014/main" id="{AD2532F7-A058-44E4-B12E-C356960D2955}"/>
              </a:ext>
            </a:extLst>
          </p:cNvPr>
          <p:cNvSpPr>
            <a:spLocks noGrp="1"/>
          </p:cNvSpPr>
          <p:nvPr>
            <p:ph type="dt" sz="half" idx="10"/>
          </p:nvPr>
        </p:nvSpPr>
        <p:spPr/>
        <p:txBody>
          <a:bodyPr/>
          <a:lstStyle/>
          <a:p>
            <a:fld id="{49D9A5A3-BED5-4334-B3D4-8EAED4391A56}" type="datetime1">
              <a:rPr lang="sv-SE" smtClean="0"/>
              <a:t>2019-04-12</a:t>
            </a:fld>
            <a:endParaRPr lang="sv-SE" dirty="0"/>
          </a:p>
        </p:txBody>
      </p:sp>
      <p:sp>
        <p:nvSpPr>
          <p:cNvPr id="17" name="Platshållare för sidfot 16">
            <a:extLst>
              <a:ext uri="{FF2B5EF4-FFF2-40B4-BE49-F238E27FC236}">
                <a16:creationId xmlns:a16="http://schemas.microsoft.com/office/drawing/2014/main" id="{03D63CCF-E550-48DA-BEB7-C88252248EF5}"/>
              </a:ext>
            </a:extLst>
          </p:cNvPr>
          <p:cNvSpPr>
            <a:spLocks noGrp="1"/>
          </p:cNvSpPr>
          <p:nvPr>
            <p:ph type="ftr" sz="quarter" idx="11"/>
          </p:nvPr>
        </p:nvSpPr>
        <p:spPr/>
        <p:txBody>
          <a:bodyPr/>
          <a:lstStyle/>
          <a:p>
            <a:endParaRPr lang="sv-SE" dirty="0"/>
          </a:p>
        </p:txBody>
      </p:sp>
      <p:sp>
        <p:nvSpPr>
          <p:cNvPr id="18" name="Platshållare för bildnummer 17">
            <a:extLst>
              <a:ext uri="{FF2B5EF4-FFF2-40B4-BE49-F238E27FC236}">
                <a16:creationId xmlns:a16="http://schemas.microsoft.com/office/drawing/2014/main" id="{762B38FB-DFF2-4A20-8426-BB888AD9DCF8}"/>
              </a:ext>
            </a:extLst>
          </p:cNvPr>
          <p:cNvSpPr>
            <a:spLocks noGrp="1"/>
          </p:cNvSpPr>
          <p:nvPr>
            <p:ph type="sldNum" sz="quarter" idx="12"/>
          </p:nvPr>
        </p:nvSpPr>
        <p:spPr/>
        <p:txBody>
          <a:bodyPr/>
          <a:lstStyle/>
          <a:p>
            <a:fld id="{982B3E2A-1D83-4664-9D26-53D665F17C8E}" type="slidenum">
              <a:rPr lang="sv-SE" smtClean="0"/>
              <a:pPr/>
              <a:t>‹#›</a:t>
            </a:fld>
            <a:endParaRPr lang="sv-SE" dirty="0"/>
          </a:p>
        </p:txBody>
      </p:sp>
      <p:pic>
        <p:nvPicPr>
          <p:cNvPr id="13" name="Bildobjekt 12">
            <a:extLst>
              <a:ext uri="{FF2B5EF4-FFF2-40B4-BE49-F238E27FC236}">
                <a16:creationId xmlns:a16="http://schemas.microsoft.com/office/drawing/2014/main" id="{D8C8D355-89B0-4125-BD22-D3B1D2A53514}"/>
              </a:ext>
            </a:extLst>
          </p:cNvPr>
          <p:cNvPicPr>
            <a:picLocks noChangeAspect="1"/>
          </p:cNvPicPr>
          <p:nvPr userDrawn="1"/>
        </p:nvPicPr>
        <p:blipFill rotWithShape="1">
          <a:blip r:embed="rId2">
            <a:alphaModFix amt="25000"/>
          </a:blip>
          <a:srcRect l="54514" t="15041" b="22617"/>
          <a:stretch/>
        </p:blipFill>
        <p:spPr>
          <a:xfrm flipH="1">
            <a:off x="6926777" y="1"/>
            <a:ext cx="5265223" cy="6858000"/>
          </a:xfrm>
          <a:prstGeom prst="rect">
            <a:avLst/>
          </a:prstGeom>
        </p:spPr>
      </p:pic>
    </p:spTree>
    <p:extLst>
      <p:ext uri="{BB962C8B-B14F-4D97-AF65-F5344CB8AC3E}">
        <p14:creationId xmlns:p14="http://schemas.microsoft.com/office/powerpoint/2010/main" val="241249079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srubrik Rö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7946F7-6289-4B6B-A14F-C7D5E7A313B0}"/>
              </a:ext>
            </a:extLst>
          </p:cNvPr>
          <p:cNvSpPr>
            <a:spLocks noGrp="1"/>
          </p:cNvSpPr>
          <p:nvPr>
            <p:ph type="title"/>
          </p:nvPr>
        </p:nvSpPr>
        <p:spPr>
          <a:xfrm>
            <a:off x="831600" y="1123199"/>
            <a:ext cx="9144600" cy="2356980"/>
          </a:xfrm>
        </p:spPr>
        <p:txBody>
          <a:bodyPr anchor="b">
            <a:normAutofit/>
          </a:bodyPr>
          <a:lstStyle>
            <a:lvl1pPr>
              <a:defRPr sz="44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49541FEF-DDCE-4C4A-B7AA-BC977EBC1BE0}"/>
              </a:ext>
            </a:extLst>
          </p:cNvPr>
          <p:cNvSpPr>
            <a:spLocks noGrp="1"/>
          </p:cNvSpPr>
          <p:nvPr>
            <p:ph type="body" idx="1"/>
          </p:nvPr>
        </p:nvSpPr>
        <p:spPr>
          <a:xfrm>
            <a:off x="831600" y="3671248"/>
            <a:ext cx="9144600" cy="142995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cxnSp>
        <p:nvCxnSpPr>
          <p:cNvPr id="11" name="Rak 7">
            <a:extLst>
              <a:ext uri="{FF2B5EF4-FFF2-40B4-BE49-F238E27FC236}">
                <a16:creationId xmlns:a16="http://schemas.microsoft.com/office/drawing/2014/main" id="{60AF6CCD-F9AC-4ECF-B367-7F86953E46F6}"/>
              </a:ext>
            </a:extLst>
          </p:cNvPr>
          <p:cNvCxnSpPr>
            <a:cxnSpLocks/>
          </p:cNvCxnSpPr>
          <p:nvPr userDrawn="1"/>
        </p:nvCxnSpPr>
        <p:spPr>
          <a:xfrm>
            <a:off x="838200" y="630000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0E29208C-5174-45BF-935B-02754C157455}"/>
              </a:ext>
            </a:extLst>
          </p:cNvPr>
          <p:cNvPicPr>
            <a:picLocks noChangeAspect="1"/>
          </p:cNvPicPr>
          <p:nvPr userDrawn="1"/>
        </p:nvPicPr>
        <p:blipFill>
          <a:blip r:embed="rId2"/>
          <a:stretch>
            <a:fillRect/>
          </a:stretch>
        </p:blipFill>
        <p:spPr>
          <a:xfrm>
            <a:off x="10708093" y="6394504"/>
            <a:ext cx="658757" cy="182902"/>
          </a:xfrm>
          <a:prstGeom prst="rect">
            <a:avLst/>
          </a:prstGeom>
        </p:spPr>
      </p:pic>
      <p:sp>
        <p:nvSpPr>
          <p:cNvPr id="7" name="Platshållare för datum 6">
            <a:extLst>
              <a:ext uri="{FF2B5EF4-FFF2-40B4-BE49-F238E27FC236}">
                <a16:creationId xmlns:a16="http://schemas.microsoft.com/office/drawing/2014/main" id="{F65BA47B-2C22-4BCD-9515-6D787BDF6B65}"/>
              </a:ext>
            </a:extLst>
          </p:cNvPr>
          <p:cNvSpPr>
            <a:spLocks noGrp="1"/>
          </p:cNvSpPr>
          <p:nvPr>
            <p:ph type="dt" sz="half" idx="10"/>
          </p:nvPr>
        </p:nvSpPr>
        <p:spPr/>
        <p:txBody>
          <a:bodyPr/>
          <a:lstStyle/>
          <a:p>
            <a:fld id="{CB78FFEF-B066-4B0B-986A-B809D88BFEA5}" type="datetime1">
              <a:rPr lang="sv-SE" smtClean="0"/>
              <a:t>2019-04-12</a:t>
            </a:fld>
            <a:endParaRPr lang="sv-SE" dirty="0"/>
          </a:p>
        </p:txBody>
      </p:sp>
      <p:sp>
        <p:nvSpPr>
          <p:cNvPr id="8" name="Platshållare för sidfot 7">
            <a:extLst>
              <a:ext uri="{FF2B5EF4-FFF2-40B4-BE49-F238E27FC236}">
                <a16:creationId xmlns:a16="http://schemas.microsoft.com/office/drawing/2014/main" id="{445DF3CB-840D-4D29-AB2D-7FACC293B133}"/>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707EEDDC-88A4-4011-B534-C37B643537DA}"/>
              </a:ext>
            </a:extLst>
          </p:cNvPr>
          <p:cNvSpPr>
            <a:spLocks noGrp="1"/>
          </p:cNvSpPr>
          <p:nvPr>
            <p:ph type="sldNum" sz="quarter" idx="12"/>
          </p:nvPr>
        </p:nvSpPr>
        <p:spPr/>
        <p:txBody>
          <a:bodyPr/>
          <a:lstStyle/>
          <a:p>
            <a:fld id="{982B3E2A-1D83-4664-9D26-53D665F17C8E}" type="slidenum">
              <a:rPr lang="sv-SE" smtClean="0"/>
              <a:pPr/>
              <a:t>‹#›</a:t>
            </a:fld>
            <a:endParaRPr lang="sv-SE" dirty="0"/>
          </a:p>
        </p:txBody>
      </p:sp>
      <p:pic>
        <p:nvPicPr>
          <p:cNvPr id="13" name="Bildobjekt 12">
            <a:extLst>
              <a:ext uri="{FF2B5EF4-FFF2-40B4-BE49-F238E27FC236}">
                <a16:creationId xmlns:a16="http://schemas.microsoft.com/office/drawing/2014/main" id="{D8C8D355-89B0-4125-BD22-D3B1D2A53514}"/>
              </a:ext>
            </a:extLst>
          </p:cNvPr>
          <p:cNvPicPr>
            <a:picLocks noChangeAspect="1"/>
          </p:cNvPicPr>
          <p:nvPr userDrawn="1"/>
        </p:nvPicPr>
        <p:blipFill rotWithShape="1">
          <a:blip r:embed="rId3">
            <a:alphaModFix amt="25000"/>
          </a:blip>
          <a:srcRect l="54514" t="15041" b="22617"/>
          <a:stretch/>
        </p:blipFill>
        <p:spPr>
          <a:xfrm flipH="1">
            <a:off x="6926777" y="1"/>
            <a:ext cx="5265223" cy="6858000"/>
          </a:xfrm>
          <a:prstGeom prst="rect">
            <a:avLst/>
          </a:prstGeom>
        </p:spPr>
      </p:pic>
    </p:spTree>
    <p:extLst>
      <p:ext uri="{BB962C8B-B14F-4D97-AF65-F5344CB8AC3E}">
        <p14:creationId xmlns:p14="http://schemas.microsoft.com/office/powerpoint/2010/main" val="118783498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E246E35-8BE8-421D-A1DB-161F42A57D10}"/>
              </a:ext>
            </a:extLst>
          </p:cNvPr>
          <p:cNvSpPr>
            <a:spLocks noGrp="1"/>
          </p:cNvSpPr>
          <p:nvPr>
            <p:ph type="title" hasCustomPrompt="1"/>
          </p:nvPr>
        </p:nvSpPr>
        <p:spPr/>
        <p:txBody>
          <a:bodyPr/>
          <a:lstStyle>
            <a:lvl1pPr>
              <a:defRPr/>
            </a:lvl1pPr>
          </a:lstStyle>
          <a:p>
            <a:r>
              <a:rPr lang="sv-SE" dirty="0"/>
              <a:t>Klicka för att lägga till rubrik (max 2 rader)</a:t>
            </a:r>
          </a:p>
        </p:txBody>
      </p:sp>
      <p:sp>
        <p:nvSpPr>
          <p:cNvPr id="7" name="Platshållare för datum 6">
            <a:extLst>
              <a:ext uri="{FF2B5EF4-FFF2-40B4-BE49-F238E27FC236}">
                <a16:creationId xmlns:a16="http://schemas.microsoft.com/office/drawing/2014/main" id="{9195C1AD-8347-4DDB-ABC4-B372C8BD4906}"/>
              </a:ext>
            </a:extLst>
          </p:cNvPr>
          <p:cNvSpPr>
            <a:spLocks noGrp="1"/>
          </p:cNvSpPr>
          <p:nvPr>
            <p:ph type="dt" sz="half" idx="10"/>
          </p:nvPr>
        </p:nvSpPr>
        <p:spPr/>
        <p:txBody>
          <a:bodyPr/>
          <a:lstStyle/>
          <a:p>
            <a:fld id="{C67FB759-75B1-45C8-9B30-77819E6B014C}" type="datetime1">
              <a:rPr lang="sv-SE" smtClean="0"/>
              <a:t>2019-04-12</a:t>
            </a:fld>
            <a:endParaRPr lang="sv-SE" dirty="0"/>
          </a:p>
        </p:txBody>
      </p:sp>
      <p:sp>
        <p:nvSpPr>
          <p:cNvPr id="8" name="Platshållare för sidfot 7">
            <a:extLst>
              <a:ext uri="{FF2B5EF4-FFF2-40B4-BE49-F238E27FC236}">
                <a16:creationId xmlns:a16="http://schemas.microsoft.com/office/drawing/2014/main" id="{3BDDA95B-8963-4073-9BC8-52501F8895B8}"/>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8E525CDD-BFFD-440D-BD05-5D188DF41F66}"/>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140998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9E5FD2C5-D345-44DF-A281-97E5AE9D5D8F}"/>
              </a:ext>
            </a:extLst>
          </p:cNvPr>
          <p:cNvPicPr>
            <a:picLocks noChangeAspect="1"/>
          </p:cNvPicPr>
          <p:nvPr userDrawn="1"/>
        </p:nvPicPr>
        <p:blipFill rotWithShape="1">
          <a:blip r:embed="rId3">
            <a:alphaModFix amt="25000"/>
          </a:blip>
          <a:srcRect l="54514" t="15041" b="22617"/>
          <a:stretch/>
        </p:blipFill>
        <p:spPr>
          <a:xfrm flipH="1">
            <a:off x="6926777" y="1"/>
            <a:ext cx="5265223" cy="6858000"/>
          </a:xfrm>
          <a:prstGeom prst="rect">
            <a:avLst/>
          </a:prstGeom>
        </p:spPr>
      </p:pic>
      <p:sp>
        <p:nvSpPr>
          <p:cNvPr id="13" name="Rubrik 1">
            <a:extLst>
              <a:ext uri="{FF2B5EF4-FFF2-40B4-BE49-F238E27FC236}">
                <a16:creationId xmlns:a16="http://schemas.microsoft.com/office/drawing/2014/main" id="{77AB952C-D2C4-4388-A81F-EFF7D9F1E478}"/>
              </a:ext>
            </a:extLst>
          </p:cNvPr>
          <p:cNvSpPr>
            <a:spLocks noGrp="1"/>
          </p:cNvSpPr>
          <p:nvPr>
            <p:ph type="ctrTitle"/>
          </p:nvPr>
        </p:nvSpPr>
        <p:spPr>
          <a:xfrm>
            <a:off x="838800" y="1647890"/>
            <a:ext cx="9144000" cy="2386800"/>
          </a:xfrm>
        </p:spPr>
        <p:txBody>
          <a:bodyPr anchor="b">
            <a:normAutofit/>
          </a:bodyPr>
          <a:lstStyle>
            <a:lvl1pPr algn="l">
              <a:defRPr sz="4400">
                <a:solidFill>
                  <a:schemeClr val="tx1"/>
                </a:solidFill>
              </a:defRPr>
            </a:lvl1pPr>
          </a:lstStyle>
          <a:p>
            <a:r>
              <a:rPr lang="sv-SE"/>
              <a:t>Klicka här för att ändra format</a:t>
            </a:r>
            <a:endParaRPr lang="sv-SE" dirty="0"/>
          </a:p>
        </p:txBody>
      </p:sp>
      <p:sp>
        <p:nvSpPr>
          <p:cNvPr id="14" name="Underrubrik 2">
            <a:extLst>
              <a:ext uri="{FF2B5EF4-FFF2-40B4-BE49-F238E27FC236}">
                <a16:creationId xmlns:a16="http://schemas.microsoft.com/office/drawing/2014/main" id="{8C0D4A22-AA2C-407F-8415-614AA7689D9A}"/>
              </a:ext>
            </a:extLst>
          </p:cNvPr>
          <p:cNvSpPr>
            <a:spLocks noGrp="1"/>
          </p:cNvSpPr>
          <p:nvPr>
            <p:ph type="subTitle" idx="1"/>
          </p:nvPr>
        </p:nvSpPr>
        <p:spPr>
          <a:xfrm>
            <a:off x="838800" y="4129127"/>
            <a:ext cx="9144000" cy="1655762"/>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pic>
        <p:nvPicPr>
          <p:cNvPr id="15" name="Bildobjekt 14">
            <a:extLst>
              <a:ext uri="{FF2B5EF4-FFF2-40B4-BE49-F238E27FC236}">
                <a16:creationId xmlns:a16="http://schemas.microsoft.com/office/drawing/2014/main" id="{66716820-FFD6-4AC1-B906-231C91BF8D66}"/>
              </a:ext>
            </a:extLst>
          </p:cNvPr>
          <p:cNvPicPr>
            <a:picLocks noChangeAspect="1"/>
          </p:cNvPicPr>
          <p:nvPr userDrawn="1"/>
        </p:nvPicPr>
        <p:blipFill>
          <a:blip r:embed="rId4"/>
          <a:stretch>
            <a:fillRect/>
          </a:stretch>
        </p:blipFill>
        <p:spPr>
          <a:xfrm>
            <a:off x="9555542" y="437000"/>
            <a:ext cx="1811308" cy="502905"/>
          </a:xfrm>
          <a:prstGeom prst="rect">
            <a:avLst/>
          </a:prstGeom>
        </p:spPr>
      </p:pic>
      <p:cxnSp>
        <p:nvCxnSpPr>
          <p:cNvPr id="16" name="Rak 10">
            <a:extLst>
              <a:ext uri="{FF2B5EF4-FFF2-40B4-BE49-F238E27FC236}">
                <a16:creationId xmlns:a16="http://schemas.microsoft.com/office/drawing/2014/main" id="{0BBA1A1A-CA7D-4884-A854-DF9AC8312164}"/>
              </a:ext>
            </a:extLst>
          </p:cNvPr>
          <p:cNvCxnSpPr>
            <a:cxnSpLocks/>
          </p:cNvCxnSpPr>
          <p:nvPr userDrawn="1"/>
        </p:nvCxnSpPr>
        <p:spPr>
          <a:xfrm>
            <a:off x="838200" y="113364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latshållare för datum 1">
            <a:extLst>
              <a:ext uri="{FF2B5EF4-FFF2-40B4-BE49-F238E27FC236}">
                <a16:creationId xmlns:a16="http://schemas.microsoft.com/office/drawing/2014/main" id="{1B72D883-614D-4EA4-8A6B-4C87BB0F090E}"/>
              </a:ext>
            </a:extLst>
          </p:cNvPr>
          <p:cNvSpPr>
            <a:spLocks noGrp="1"/>
          </p:cNvSpPr>
          <p:nvPr>
            <p:ph type="dt" sz="half" idx="10"/>
          </p:nvPr>
        </p:nvSpPr>
        <p:spPr/>
        <p:txBody>
          <a:bodyPr/>
          <a:lstStyle/>
          <a:p>
            <a:fld id="{F50F2861-0C3D-43FB-BB1F-1D13123DF707}" type="datetime1">
              <a:rPr lang="sv-SE" smtClean="0"/>
              <a:t>2019-04-12</a:t>
            </a:fld>
            <a:endParaRPr lang="sv-SE" dirty="0"/>
          </a:p>
        </p:txBody>
      </p:sp>
      <p:sp>
        <p:nvSpPr>
          <p:cNvPr id="3" name="Platshållare för sidfot 2">
            <a:extLst>
              <a:ext uri="{FF2B5EF4-FFF2-40B4-BE49-F238E27FC236}">
                <a16:creationId xmlns:a16="http://schemas.microsoft.com/office/drawing/2014/main" id="{2267F555-251C-40FD-8D51-1749D442C21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20D73066-058B-49AB-A6E5-715095C2E15C}"/>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16968896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0C762EAB-4126-43A2-A1E9-FD29B998BF46}"/>
              </a:ext>
            </a:extLst>
          </p:cNvPr>
          <p:cNvSpPr>
            <a:spLocks noGrp="1"/>
          </p:cNvSpPr>
          <p:nvPr>
            <p:ph type="dt" sz="half" idx="10"/>
          </p:nvPr>
        </p:nvSpPr>
        <p:spPr/>
        <p:txBody>
          <a:bodyPr/>
          <a:lstStyle/>
          <a:p>
            <a:fld id="{AC94189B-34EF-4354-B7FA-BD23624B4ABD}" type="datetime1">
              <a:rPr lang="sv-SE" smtClean="0"/>
              <a:t>2019-04-12</a:t>
            </a:fld>
            <a:endParaRPr lang="sv-SE" dirty="0"/>
          </a:p>
        </p:txBody>
      </p:sp>
      <p:sp>
        <p:nvSpPr>
          <p:cNvPr id="7" name="Platshållare för sidfot 6">
            <a:extLst>
              <a:ext uri="{FF2B5EF4-FFF2-40B4-BE49-F238E27FC236}">
                <a16:creationId xmlns:a16="http://schemas.microsoft.com/office/drawing/2014/main" id="{41CD2FB2-CE3B-4334-9659-A74FFB915E7F}"/>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A13B39FE-0097-4A86-9DCC-8CAED51B8F87}"/>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156168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9E5FD2C5-D345-44DF-A281-97E5AE9D5D8F}"/>
              </a:ext>
            </a:extLst>
          </p:cNvPr>
          <p:cNvPicPr>
            <a:picLocks noChangeAspect="1"/>
          </p:cNvPicPr>
          <p:nvPr userDrawn="1"/>
        </p:nvPicPr>
        <p:blipFill rotWithShape="1">
          <a:blip r:embed="rId3">
            <a:alphaModFix amt="25000"/>
          </a:blip>
          <a:srcRect l="54514" t="15041" b="22617"/>
          <a:stretch/>
        </p:blipFill>
        <p:spPr>
          <a:xfrm flipH="1">
            <a:off x="6926777" y="1"/>
            <a:ext cx="5265223" cy="6858000"/>
          </a:xfrm>
          <a:prstGeom prst="rect">
            <a:avLst/>
          </a:prstGeom>
        </p:spPr>
      </p:pic>
      <p:sp>
        <p:nvSpPr>
          <p:cNvPr id="13" name="Rubrik 1">
            <a:extLst>
              <a:ext uri="{FF2B5EF4-FFF2-40B4-BE49-F238E27FC236}">
                <a16:creationId xmlns:a16="http://schemas.microsoft.com/office/drawing/2014/main" id="{77AB952C-D2C4-4388-A81F-EFF7D9F1E478}"/>
              </a:ext>
            </a:extLst>
          </p:cNvPr>
          <p:cNvSpPr>
            <a:spLocks noGrp="1"/>
          </p:cNvSpPr>
          <p:nvPr>
            <p:ph type="ctrTitle"/>
          </p:nvPr>
        </p:nvSpPr>
        <p:spPr>
          <a:xfrm>
            <a:off x="838800" y="1647890"/>
            <a:ext cx="9144000" cy="2386800"/>
          </a:xfrm>
        </p:spPr>
        <p:txBody>
          <a:bodyPr anchor="b">
            <a:normAutofit/>
          </a:bodyPr>
          <a:lstStyle>
            <a:lvl1pPr algn="l">
              <a:defRPr sz="4400">
                <a:solidFill>
                  <a:schemeClr val="tx1"/>
                </a:solidFill>
              </a:defRPr>
            </a:lvl1pPr>
          </a:lstStyle>
          <a:p>
            <a:r>
              <a:rPr lang="sv-SE"/>
              <a:t>Klicka här för att ändra format</a:t>
            </a:r>
            <a:endParaRPr lang="sv-SE" dirty="0"/>
          </a:p>
        </p:txBody>
      </p:sp>
      <p:sp>
        <p:nvSpPr>
          <p:cNvPr id="14" name="Underrubrik 2">
            <a:extLst>
              <a:ext uri="{FF2B5EF4-FFF2-40B4-BE49-F238E27FC236}">
                <a16:creationId xmlns:a16="http://schemas.microsoft.com/office/drawing/2014/main" id="{8C0D4A22-AA2C-407F-8415-614AA7689D9A}"/>
              </a:ext>
            </a:extLst>
          </p:cNvPr>
          <p:cNvSpPr>
            <a:spLocks noGrp="1"/>
          </p:cNvSpPr>
          <p:nvPr>
            <p:ph type="subTitle" idx="1"/>
          </p:nvPr>
        </p:nvSpPr>
        <p:spPr>
          <a:xfrm>
            <a:off x="838800" y="4129127"/>
            <a:ext cx="9144000" cy="1655762"/>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pic>
        <p:nvPicPr>
          <p:cNvPr id="15" name="Bildobjekt 14">
            <a:extLst>
              <a:ext uri="{FF2B5EF4-FFF2-40B4-BE49-F238E27FC236}">
                <a16:creationId xmlns:a16="http://schemas.microsoft.com/office/drawing/2014/main" id="{66716820-FFD6-4AC1-B906-231C91BF8D66}"/>
              </a:ext>
            </a:extLst>
          </p:cNvPr>
          <p:cNvPicPr>
            <a:picLocks noChangeAspect="1"/>
          </p:cNvPicPr>
          <p:nvPr userDrawn="1"/>
        </p:nvPicPr>
        <p:blipFill>
          <a:blip r:embed="rId4"/>
          <a:stretch>
            <a:fillRect/>
          </a:stretch>
        </p:blipFill>
        <p:spPr>
          <a:xfrm>
            <a:off x="9555542" y="437000"/>
            <a:ext cx="1811308" cy="502905"/>
          </a:xfrm>
          <a:prstGeom prst="rect">
            <a:avLst/>
          </a:prstGeom>
        </p:spPr>
      </p:pic>
      <p:cxnSp>
        <p:nvCxnSpPr>
          <p:cNvPr id="16" name="Rak 10">
            <a:extLst>
              <a:ext uri="{FF2B5EF4-FFF2-40B4-BE49-F238E27FC236}">
                <a16:creationId xmlns:a16="http://schemas.microsoft.com/office/drawing/2014/main" id="{0BBA1A1A-CA7D-4884-A854-DF9AC8312164}"/>
              </a:ext>
            </a:extLst>
          </p:cNvPr>
          <p:cNvCxnSpPr>
            <a:cxnSpLocks/>
          </p:cNvCxnSpPr>
          <p:nvPr userDrawn="1"/>
        </p:nvCxnSpPr>
        <p:spPr>
          <a:xfrm>
            <a:off x="838200" y="113364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latshållare för datum 1">
            <a:extLst>
              <a:ext uri="{FF2B5EF4-FFF2-40B4-BE49-F238E27FC236}">
                <a16:creationId xmlns:a16="http://schemas.microsoft.com/office/drawing/2014/main" id="{527E5DD2-2AB6-478A-8689-C05E09C06B18}"/>
              </a:ext>
            </a:extLst>
          </p:cNvPr>
          <p:cNvSpPr>
            <a:spLocks noGrp="1"/>
          </p:cNvSpPr>
          <p:nvPr>
            <p:ph type="dt" sz="half" idx="10"/>
          </p:nvPr>
        </p:nvSpPr>
        <p:spPr/>
        <p:txBody>
          <a:bodyPr/>
          <a:lstStyle/>
          <a:p>
            <a:fld id="{C2036653-EABF-40E0-9F6C-99466F286DBC}" type="datetime1">
              <a:rPr lang="sv-SE" smtClean="0"/>
              <a:t>2019-04-12</a:t>
            </a:fld>
            <a:endParaRPr lang="sv-SE" dirty="0"/>
          </a:p>
        </p:txBody>
      </p:sp>
      <p:sp>
        <p:nvSpPr>
          <p:cNvPr id="3" name="Platshållare för sidfot 2">
            <a:extLst>
              <a:ext uri="{FF2B5EF4-FFF2-40B4-BE49-F238E27FC236}">
                <a16:creationId xmlns:a16="http://schemas.microsoft.com/office/drawing/2014/main" id="{6869EF12-14A2-47CF-BD8B-8B670197DC6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515484B5-33DE-4422-92AC-AF97D1610346}"/>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6827827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9E5FD2C5-D345-44DF-A281-97E5AE9D5D8F}"/>
              </a:ext>
            </a:extLst>
          </p:cNvPr>
          <p:cNvPicPr>
            <a:picLocks noChangeAspect="1"/>
          </p:cNvPicPr>
          <p:nvPr userDrawn="1"/>
        </p:nvPicPr>
        <p:blipFill rotWithShape="1">
          <a:blip r:embed="rId3">
            <a:alphaModFix amt="25000"/>
          </a:blip>
          <a:srcRect l="54514" t="15041" b="22617"/>
          <a:stretch/>
        </p:blipFill>
        <p:spPr>
          <a:xfrm flipH="1">
            <a:off x="6926777" y="1"/>
            <a:ext cx="5265223" cy="6858000"/>
          </a:xfrm>
          <a:prstGeom prst="rect">
            <a:avLst/>
          </a:prstGeom>
        </p:spPr>
      </p:pic>
      <p:sp>
        <p:nvSpPr>
          <p:cNvPr id="13" name="Rubrik 1">
            <a:extLst>
              <a:ext uri="{FF2B5EF4-FFF2-40B4-BE49-F238E27FC236}">
                <a16:creationId xmlns:a16="http://schemas.microsoft.com/office/drawing/2014/main" id="{77AB952C-D2C4-4388-A81F-EFF7D9F1E478}"/>
              </a:ext>
            </a:extLst>
          </p:cNvPr>
          <p:cNvSpPr>
            <a:spLocks noGrp="1"/>
          </p:cNvSpPr>
          <p:nvPr>
            <p:ph type="ctrTitle"/>
          </p:nvPr>
        </p:nvSpPr>
        <p:spPr>
          <a:xfrm>
            <a:off x="838800" y="1647890"/>
            <a:ext cx="9144000" cy="2386800"/>
          </a:xfrm>
        </p:spPr>
        <p:txBody>
          <a:bodyPr anchor="b">
            <a:normAutofit/>
          </a:bodyPr>
          <a:lstStyle>
            <a:lvl1pPr algn="l">
              <a:defRPr sz="4400">
                <a:solidFill>
                  <a:schemeClr val="tx1"/>
                </a:solidFill>
              </a:defRPr>
            </a:lvl1pPr>
          </a:lstStyle>
          <a:p>
            <a:r>
              <a:rPr lang="sv-SE"/>
              <a:t>Klicka här för att ändra format</a:t>
            </a:r>
            <a:endParaRPr lang="sv-SE" dirty="0"/>
          </a:p>
        </p:txBody>
      </p:sp>
      <p:sp>
        <p:nvSpPr>
          <p:cNvPr id="14" name="Underrubrik 2">
            <a:extLst>
              <a:ext uri="{FF2B5EF4-FFF2-40B4-BE49-F238E27FC236}">
                <a16:creationId xmlns:a16="http://schemas.microsoft.com/office/drawing/2014/main" id="{8C0D4A22-AA2C-407F-8415-614AA7689D9A}"/>
              </a:ext>
            </a:extLst>
          </p:cNvPr>
          <p:cNvSpPr>
            <a:spLocks noGrp="1"/>
          </p:cNvSpPr>
          <p:nvPr>
            <p:ph type="subTitle" idx="1"/>
          </p:nvPr>
        </p:nvSpPr>
        <p:spPr>
          <a:xfrm>
            <a:off x="838800" y="4129127"/>
            <a:ext cx="9144000" cy="1655762"/>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pic>
        <p:nvPicPr>
          <p:cNvPr id="15" name="Bildobjekt 14">
            <a:extLst>
              <a:ext uri="{FF2B5EF4-FFF2-40B4-BE49-F238E27FC236}">
                <a16:creationId xmlns:a16="http://schemas.microsoft.com/office/drawing/2014/main" id="{66716820-FFD6-4AC1-B906-231C91BF8D66}"/>
              </a:ext>
            </a:extLst>
          </p:cNvPr>
          <p:cNvPicPr>
            <a:picLocks noChangeAspect="1"/>
          </p:cNvPicPr>
          <p:nvPr userDrawn="1"/>
        </p:nvPicPr>
        <p:blipFill>
          <a:blip r:embed="rId4"/>
          <a:stretch>
            <a:fillRect/>
          </a:stretch>
        </p:blipFill>
        <p:spPr>
          <a:xfrm>
            <a:off x="9555542" y="437000"/>
            <a:ext cx="1811308" cy="502905"/>
          </a:xfrm>
          <a:prstGeom prst="rect">
            <a:avLst/>
          </a:prstGeom>
        </p:spPr>
      </p:pic>
      <p:cxnSp>
        <p:nvCxnSpPr>
          <p:cNvPr id="16" name="Rak 10">
            <a:extLst>
              <a:ext uri="{FF2B5EF4-FFF2-40B4-BE49-F238E27FC236}">
                <a16:creationId xmlns:a16="http://schemas.microsoft.com/office/drawing/2014/main" id="{0BBA1A1A-CA7D-4884-A854-DF9AC8312164}"/>
              </a:ext>
            </a:extLst>
          </p:cNvPr>
          <p:cNvCxnSpPr>
            <a:cxnSpLocks/>
          </p:cNvCxnSpPr>
          <p:nvPr userDrawn="1"/>
        </p:nvCxnSpPr>
        <p:spPr>
          <a:xfrm>
            <a:off x="838200" y="113364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latshållare för datum 1">
            <a:extLst>
              <a:ext uri="{FF2B5EF4-FFF2-40B4-BE49-F238E27FC236}">
                <a16:creationId xmlns:a16="http://schemas.microsoft.com/office/drawing/2014/main" id="{7949A9C0-C95C-41CC-BA96-B5F1A204A604}"/>
              </a:ext>
            </a:extLst>
          </p:cNvPr>
          <p:cNvSpPr>
            <a:spLocks noGrp="1"/>
          </p:cNvSpPr>
          <p:nvPr>
            <p:ph type="dt" sz="half" idx="10"/>
          </p:nvPr>
        </p:nvSpPr>
        <p:spPr/>
        <p:txBody>
          <a:bodyPr/>
          <a:lstStyle/>
          <a:p>
            <a:fld id="{1EF69E83-9BEE-4824-B4C9-9960FF54F92E}" type="datetime1">
              <a:rPr lang="sv-SE" smtClean="0"/>
              <a:t>2019-04-12</a:t>
            </a:fld>
            <a:endParaRPr lang="sv-SE" dirty="0"/>
          </a:p>
        </p:txBody>
      </p:sp>
      <p:sp>
        <p:nvSpPr>
          <p:cNvPr id="3" name="Platshållare för sidfot 2">
            <a:extLst>
              <a:ext uri="{FF2B5EF4-FFF2-40B4-BE49-F238E27FC236}">
                <a16:creationId xmlns:a16="http://schemas.microsoft.com/office/drawing/2014/main" id="{474B01EE-5221-4BF8-A566-BCDD6AFE5FA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C7A6DBD-0A19-4514-93D6-E5F537A2E217}"/>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9733513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9E5FD2C5-D345-44DF-A281-97E5AE9D5D8F}"/>
              </a:ext>
            </a:extLst>
          </p:cNvPr>
          <p:cNvPicPr>
            <a:picLocks noChangeAspect="1"/>
          </p:cNvPicPr>
          <p:nvPr userDrawn="1"/>
        </p:nvPicPr>
        <p:blipFill rotWithShape="1">
          <a:blip r:embed="rId3">
            <a:alphaModFix amt="25000"/>
          </a:blip>
          <a:srcRect l="54514" t="15041" b="22617"/>
          <a:stretch/>
        </p:blipFill>
        <p:spPr>
          <a:xfrm flipH="1">
            <a:off x="6926777" y="1"/>
            <a:ext cx="5265223" cy="6858000"/>
          </a:xfrm>
          <a:prstGeom prst="rect">
            <a:avLst/>
          </a:prstGeom>
        </p:spPr>
      </p:pic>
      <p:sp>
        <p:nvSpPr>
          <p:cNvPr id="13" name="Rubrik 1">
            <a:extLst>
              <a:ext uri="{FF2B5EF4-FFF2-40B4-BE49-F238E27FC236}">
                <a16:creationId xmlns:a16="http://schemas.microsoft.com/office/drawing/2014/main" id="{77AB952C-D2C4-4388-A81F-EFF7D9F1E478}"/>
              </a:ext>
            </a:extLst>
          </p:cNvPr>
          <p:cNvSpPr>
            <a:spLocks noGrp="1"/>
          </p:cNvSpPr>
          <p:nvPr>
            <p:ph type="ctrTitle"/>
          </p:nvPr>
        </p:nvSpPr>
        <p:spPr>
          <a:xfrm>
            <a:off x="838800" y="1647890"/>
            <a:ext cx="9144000" cy="2386800"/>
          </a:xfrm>
        </p:spPr>
        <p:txBody>
          <a:bodyPr anchor="b">
            <a:normAutofit/>
          </a:bodyPr>
          <a:lstStyle>
            <a:lvl1pPr algn="l">
              <a:defRPr sz="4400">
                <a:solidFill>
                  <a:schemeClr val="tx1"/>
                </a:solidFill>
              </a:defRPr>
            </a:lvl1pPr>
          </a:lstStyle>
          <a:p>
            <a:r>
              <a:rPr lang="sv-SE"/>
              <a:t>Klicka här för att ändra format</a:t>
            </a:r>
            <a:endParaRPr lang="sv-SE" dirty="0"/>
          </a:p>
        </p:txBody>
      </p:sp>
      <p:sp>
        <p:nvSpPr>
          <p:cNvPr id="14" name="Underrubrik 2">
            <a:extLst>
              <a:ext uri="{FF2B5EF4-FFF2-40B4-BE49-F238E27FC236}">
                <a16:creationId xmlns:a16="http://schemas.microsoft.com/office/drawing/2014/main" id="{8C0D4A22-AA2C-407F-8415-614AA7689D9A}"/>
              </a:ext>
            </a:extLst>
          </p:cNvPr>
          <p:cNvSpPr>
            <a:spLocks noGrp="1"/>
          </p:cNvSpPr>
          <p:nvPr>
            <p:ph type="subTitle" idx="1"/>
          </p:nvPr>
        </p:nvSpPr>
        <p:spPr>
          <a:xfrm>
            <a:off x="838800" y="4129127"/>
            <a:ext cx="9144000" cy="1655762"/>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pic>
        <p:nvPicPr>
          <p:cNvPr id="15" name="Bildobjekt 14">
            <a:extLst>
              <a:ext uri="{FF2B5EF4-FFF2-40B4-BE49-F238E27FC236}">
                <a16:creationId xmlns:a16="http://schemas.microsoft.com/office/drawing/2014/main" id="{66716820-FFD6-4AC1-B906-231C91BF8D66}"/>
              </a:ext>
            </a:extLst>
          </p:cNvPr>
          <p:cNvPicPr>
            <a:picLocks noChangeAspect="1"/>
          </p:cNvPicPr>
          <p:nvPr userDrawn="1"/>
        </p:nvPicPr>
        <p:blipFill>
          <a:blip r:embed="rId4"/>
          <a:stretch>
            <a:fillRect/>
          </a:stretch>
        </p:blipFill>
        <p:spPr>
          <a:xfrm>
            <a:off x="9555542" y="437000"/>
            <a:ext cx="1811308" cy="502905"/>
          </a:xfrm>
          <a:prstGeom prst="rect">
            <a:avLst/>
          </a:prstGeom>
        </p:spPr>
      </p:pic>
      <p:cxnSp>
        <p:nvCxnSpPr>
          <p:cNvPr id="16" name="Rak 10">
            <a:extLst>
              <a:ext uri="{FF2B5EF4-FFF2-40B4-BE49-F238E27FC236}">
                <a16:creationId xmlns:a16="http://schemas.microsoft.com/office/drawing/2014/main" id="{0BBA1A1A-CA7D-4884-A854-DF9AC8312164}"/>
              </a:ext>
            </a:extLst>
          </p:cNvPr>
          <p:cNvCxnSpPr>
            <a:cxnSpLocks/>
          </p:cNvCxnSpPr>
          <p:nvPr userDrawn="1"/>
        </p:nvCxnSpPr>
        <p:spPr>
          <a:xfrm>
            <a:off x="838200" y="113364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latshållare för datum 1">
            <a:extLst>
              <a:ext uri="{FF2B5EF4-FFF2-40B4-BE49-F238E27FC236}">
                <a16:creationId xmlns:a16="http://schemas.microsoft.com/office/drawing/2014/main" id="{9375361A-DCED-4C76-B5BD-22A8A8D979A6}"/>
              </a:ext>
            </a:extLst>
          </p:cNvPr>
          <p:cNvSpPr>
            <a:spLocks noGrp="1"/>
          </p:cNvSpPr>
          <p:nvPr>
            <p:ph type="dt" sz="half" idx="10"/>
          </p:nvPr>
        </p:nvSpPr>
        <p:spPr/>
        <p:txBody>
          <a:bodyPr/>
          <a:lstStyle/>
          <a:p>
            <a:fld id="{1BB561A7-0A6B-44E1-B8EE-072916B6094A}" type="datetime1">
              <a:rPr lang="sv-SE" smtClean="0"/>
              <a:t>2019-04-12</a:t>
            </a:fld>
            <a:endParaRPr lang="sv-SE" dirty="0"/>
          </a:p>
        </p:txBody>
      </p:sp>
      <p:sp>
        <p:nvSpPr>
          <p:cNvPr id="3" name="Platshållare för sidfot 2">
            <a:extLst>
              <a:ext uri="{FF2B5EF4-FFF2-40B4-BE49-F238E27FC236}">
                <a16:creationId xmlns:a16="http://schemas.microsoft.com/office/drawing/2014/main" id="{1214958E-7B0B-4031-97C4-D1705F686BA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611E0B55-DBBE-4167-A282-B40CE475C65D}"/>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148704627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 1 - internt bru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9E5FD2C5-D345-44DF-A281-97E5AE9D5D8F}"/>
              </a:ext>
            </a:extLst>
          </p:cNvPr>
          <p:cNvPicPr>
            <a:picLocks noChangeAspect="1"/>
          </p:cNvPicPr>
          <p:nvPr userDrawn="1"/>
        </p:nvPicPr>
        <p:blipFill rotWithShape="1">
          <a:blip r:embed="rId3">
            <a:alphaModFix amt="25000"/>
          </a:blip>
          <a:srcRect l="54514" t="15041" b="22617"/>
          <a:stretch/>
        </p:blipFill>
        <p:spPr>
          <a:xfrm flipH="1">
            <a:off x="6926777" y="1"/>
            <a:ext cx="5265223" cy="6858000"/>
          </a:xfrm>
          <a:prstGeom prst="rect">
            <a:avLst/>
          </a:prstGeom>
        </p:spPr>
      </p:pic>
      <p:sp>
        <p:nvSpPr>
          <p:cNvPr id="13" name="Rubrik 1">
            <a:extLst>
              <a:ext uri="{FF2B5EF4-FFF2-40B4-BE49-F238E27FC236}">
                <a16:creationId xmlns:a16="http://schemas.microsoft.com/office/drawing/2014/main" id="{77AB952C-D2C4-4388-A81F-EFF7D9F1E478}"/>
              </a:ext>
            </a:extLst>
          </p:cNvPr>
          <p:cNvSpPr>
            <a:spLocks noGrp="1"/>
          </p:cNvSpPr>
          <p:nvPr>
            <p:ph type="ctrTitle"/>
          </p:nvPr>
        </p:nvSpPr>
        <p:spPr>
          <a:xfrm>
            <a:off x="838800" y="1647890"/>
            <a:ext cx="9144000" cy="2386800"/>
          </a:xfrm>
        </p:spPr>
        <p:txBody>
          <a:bodyPr anchor="b">
            <a:normAutofit/>
          </a:bodyPr>
          <a:lstStyle>
            <a:lvl1pPr algn="l">
              <a:defRPr sz="4400">
                <a:solidFill>
                  <a:schemeClr val="tx1"/>
                </a:solidFill>
              </a:defRPr>
            </a:lvl1pPr>
          </a:lstStyle>
          <a:p>
            <a:r>
              <a:rPr lang="sv-SE"/>
              <a:t>Klicka här för att ändra format</a:t>
            </a:r>
            <a:endParaRPr lang="sv-SE" dirty="0"/>
          </a:p>
        </p:txBody>
      </p:sp>
      <p:sp>
        <p:nvSpPr>
          <p:cNvPr id="14" name="Underrubrik 2">
            <a:extLst>
              <a:ext uri="{FF2B5EF4-FFF2-40B4-BE49-F238E27FC236}">
                <a16:creationId xmlns:a16="http://schemas.microsoft.com/office/drawing/2014/main" id="{8C0D4A22-AA2C-407F-8415-614AA7689D9A}"/>
              </a:ext>
            </a:extLst>
          </p:cNvPr>
          <p:cNvSpPr>
            <a:spLocks noGrp="1"/>
          </p:cNvSpPr>
          <p:nvPr>
            <p:ph type="subTitle" idx="1"/>
          </p:nvPr>
        </p:nvSpPr>
        <p:spPr>
          <a:xfrm>
            <a:off x="838800" y="4129127"/>
            <a:ext cx="9144000" cy="1655762"/>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pic>
        <p:nvPicPr>
          <p:cNvPr id="15" name="Bildobjekt 14">
            <a:extLst>
              <a:ext uri="{FF2B5EF4-FFF2-40B4-BE49-F238E27FC236}">
                <a16:creationId xmlns:a16="http://schemas.microsoft.com/office/drawing/2014/main" id="{66716820-FFD6-4AC1-B906-231C91BF8D66}"/>
              </a:ext>
            </a:extLst>
          </p:cNvPr>
          <p:cNvPicPr>
            <a:picLocks noChangeAspect="1"/>
          </p:cNvPicPr>
          <p:nvPr userDrawn="1"/>
        </p:nvPicPr>
        <p:blipFill>
          <a:blip r:embed="rId4"/>
          <a:stretch>
            <a:fillRect/>
          </a:stretch>
        </p:blipFill>
        <p:spPr>
          <a:xfrm>
            <a:off x="9555542" y="437000"/>
            <a:ext cx="1811308" cy="502905"/>
          </a:xfrm>
          <a:prstGeom prst="rect">
            <a:avLst/>
          </a:prstGeom>
        </p:spPr>
      </p:pic>
      <p:cxnSp>
        <p:nvCxnSpPr>
          <p:cNvPr id="16" name="Rak 10">
            <a:extLst>
              <a:ext uri="{FF2B5EF4-FFF2-40B4-BE49-F238E27FC236}">
                <a16:creationId xmlns:a16="http://schemas.microsoft.com/office/drawing/2014/main" id="{0BBA1A1A-CA7D-4884-A854-DF9AC8312164}"/>
              </a:ext>
            </a:extLst>
          </p:cNvPr>
          <p:cNvCxnSpPr>
            <a:cxnSpLocks/>
          </p:cNvCxnSpPr>
          <p:nvPr userDrawn="1"/>
        </p:nvCxnSpPr>
        <p:spPr>
          <a:xfrm>
            <a:off x="838200" y="113364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latshållare för datum 1">
            <a:extLst>
              <a:ext uri="{FF2B5EF4-FFF2-40B4-BE49-F238E27FC236}">
                <a16:creationId xmlns:a16="http://schemas.microsoft.com/office/drawing/2014/main" id="{9375361A-DCED-4C76-B5BD-22A8A8D979A6}"/>
              </a:ext>
            </a:extLst>
          </p:cNvPr>
          <p:cNvSpPr>
            <a:spLocks noGrp="1"/>
          </p:cNvSpPr>
          <p:nvPr>
            <p:ph type="dt" sz="half" idx="10"/>
          </p:nvPr>
        </p:nvSpPr>
        <p:spPr/>
        <p:txBody>
          <a:bodyPr/>
          <a:lstStyle/>
          <a:p>
            <a:fld id="{E62D998D-B45E-4922-AEEB-4F37194C6AA2}" type="datetime1">
              <a:rPr lang="sv-SE" smtClean="0"/>
              <a:t>2019-04-12</a:t>
            </a:fld>
            <a:endParaRPr lang="sv-SE" dirty="0"/>
          </a:p>
        </p:txBody>
      </p:sp>
      <p:sp>
        <p:nvSpPr>
          <p:cNvPr id="3" name="Platshållare för sidfot 2">
            <a:extLst>
              <a:ext uri="{FF2B5EF4-FFF2-40B4-BE49-F238E27FC236}">
                <a16:creationId xmlns:a16="http://schemas.microsoft.com/office/drawing/2014/main" id="{1214958E-7B0B-4031-97C4-D1705F686BA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611E0B55-DBBE-4167-A282-B40CE475C65D}"/>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87637082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 2 - internt bru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9E5FD2C5-D345-44DF-A281-97E5AE9D5D8F}"/>
              </a:ext>
            </a:extLst>
          </p:cNvPr>
          <p:cNvPicPr>
            <a:picLocks noChangeAspect="1"/>
          </p:cNvPicPr>
          <p:nvPr userDrawn="1"/>
        </p:nvPicPr>
        <p:blipFill rotWithShape="1">
          <a:blip r:embed="rId3">
            <a:alphaModFix amt="25000"/>
          </a:blip>
          <a:srcRect l="54514" t="15041" b="22617"/>
          <a:stretch/>
        </p:blipFill>
        <p:spPr>
          <a:xfrm flipH="1">
            <a:off x="6926777" y="1"/>
            <a:ext cx="5265223" cy="6858000"/>
          </a:xfrm>
          <a:prstGeom prst="rect">
            <a:avLst/>
          </a:prstGeom>
        </p:spPr>
      </p:pic>
      <p:sp>
        <p:nvSpPr>
          <p:cNvPr id="13" name="Rubrik 1">
            <a:extLst>
              <a:ext uri="{FF2B5EF4-FFF2-40B4-BE49-F238E27FC236}">
                <a16:creationId xmlns:a16="http://schemas.microsoft.com/office/drawing/2014/main" id="{77AB952C-D2C4-4388-A81F-EFF7D9F1E478}"/>
              </a:ext>
            </a:extLst>
          </p:cNvPr>
          <p:cNvSpPr>
            <a:spLocks noGrp="1"/>
          </p:cNvSpPr>
          <p:nvPr>
            <p:ph type="ctrTitle"/>
          </p:nvPr>
        </p:nvSpPr>
        <p:spPr>
          <a:xfrm>
            <a:off x="838800" y="1647890"/>
            <a:ext cx="9144000" cy="2386800"/>
          </a:xfrm>
        </p:spPr>
        <p:txBody>
          <a:bodyPr anchor="b">
            <a:normAutofit/>
          </a:bodyPr>
          <a:lstStyle>
            <a:lvl1pPr algn="l">
              <a:defRPr sz="4400">
                <a:solidFill>
                  <a:schemeClr val="tx1"/>
                </a:solidFill>
              </a:defRPr>
            </a:lvl1pPr>
          </a:lstStyle>
          <a:p>
            <a:r>
              <a:rPr lang="sv-SE"/>
              <a:t>Klicka här för att ändra format</a:t>
            </a:r>
            <a:endParaRPr lang="sv-SE" dirty="0"/>
          </a:p>
        </p:txBody>
      </p:sp>
      <p:sp>
        <p:nvSpPr>
          <p:cNvPr id="14" name="Underrubrik 2">
            <a:extLst>
              <a:ext uri="{FF2B5EF4-FFF2-40B4-BE49-F238E27FC236}">
                <a16:creationId xmlns:a16="http://schemas.microsoft.com/office/drawing/2014/main" id="{8C0D4A22-AA2C-407F-8415-614AA7689D9A}"/>
              </a:ext>
            </a:extLst>
          </p:cNvPr>
          <p:cNvSpPr>
            <a:spLocks noGrp="1"/>
          </p:cNvSpPr>
          <p:nvPr>
            <p:ph type="subTitle" idx="1"/>
          </p:nvPr>
        </p:nvSpPr>
        <p:spPr>
          <a:xfrm>
            <a:off x="838800" y="4129127"/>
            <a:ext cx="9144000" cy="1655762"/>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pic>
        <p:nvPicPr>
          <p:cNvPr id="15" name="Bildobjekt 14">
            <a:extLst>
              <a:ext uri="{FF2B5EF4-FFF2-40B4-BE49-F238E27FC236}">
                <a16:creationId xmlns:a16="http://schemas.microsoft.com/office/drawing/2014/main" id="{66716820-FFD6-4AC1-B906-231C91BF8D66}"/>
              </a:ext>
            </a:extLst>
          </p:cNvPr>
          <p:cNvPicPr>
            <a:picLocks noChangeAspect="1"/>
          </p:cNvPicPr>
          <p:nvPr userDrawn="1"/>
        </p:nvPicPr>
        <p:blipFill>
          <a:blip r:embed="rId4"/>
          <a:stretch>
            <a:fillRect/>
          </a:stretch>
        </p:blipFill>
        <p:spPr>
          <a:xfrm>
            <a:off x="9555542" y="437000"/>
            <a:ext cx="1811308" cy="502905"/>
          </a:xfrm>
          <a:prstGeom prst="rect">
            <a:avLst/>
          </a:prstGeom>
        </p:spPr>
      </p:pic>
      <p:cxnSp>
        <p:nvCxnSpPr>
          <p:cNvPr id="16" name="Rak 10">
            <a:extLst>
              <a:ext uri="{FF2B5EF4-FFF2-40B4-BE49-F238E27FC236}">
                <a16:creationId xmlns:a16="http://schemas.microsoft.com/office/drawing/2014/main" id="{0BBA1A1A-CA7D-4884-A854-DF9AC8312164}"/>
              </a:ext>
            </a:extLst>
          </p:cNvPr>
          <p:cNvCxnSpPr>
            <a:cxnSpLocks/>
          </p:cNvCxnSpPr>
          <p:nvPr userDrawn="1"/>
        </p:nvCxnSpPr>
        <p:spPr>
          <a:xfrm>
            <a:off x="838200" y="113364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latshållare för datum 1">
            <a:extLst>
              <a:ext uri="{FF2B5EF4-FFF2-40B4-BE49-F238E27FC236}">
                <a16:creationId xmlns:a16="http://schemas.microsoft.com/office/drawing/2014/main" id="{9375361A-DCED-4C76-B5BD-22A8A8D979A6}"/>
              </a:ext>
            </a:extLst>
          </p:cNvPr>
          <p:cNvSpPr>
            <a:spLocks noGrp="1"/>
          </p:cNvSpPr>
          <p:nvPr>
            <p:ph type="dt" sz="half" idx="10"/>
          </p:nvPr>
        </p:nvSpPr>
        <p:spPr/>
        <p:txBody>
          <a:bodyPr/>
          <a:lstStyle/>
          <a:p>
            <a:fld id="{B58E9AED-1126-41F8-91BC-32EF3CCD4978}" type="datetime1">
              <a:rPr lang="sv-SE" smtClean="0"/>
              <a:t>2019-04-12</a:t>
            </a:fld>
            <a:endParaRPr lang="sv-SE" dirty="0"/>
          </a:p>
        </p:txBody>
      </p:sp>
      <p:sp>
        <p:nvSpPr>
          <p:cNvPr id="3" name="Platshållare för sidfot 2">
            <a:extLst>
              <a:ext uri="{FF2B5EF4-FFF2-40B4-BE49-F238E27FC236}">
                <a16:creationId xmlns:a16="http://schemas.microsoft.com/office/drawing/2014/main" id="{1214958E-7B0B-4031-97C4-D1705F686BA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611E0B55-DBBE-4167-A282-B40CE475C65D}"/>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7793592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 neutral">
    <p:bg>
      <p:bgPr>
        <a:solidFill>
          <a:schemeClr val="accent1"/>
        </a:solid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9E5FD2C5-D345-44DF-A281-97E5AE9D5D8F}"/>
              </a:ext>
            </a:extLst>
          </p:cNvPr>
          <p:cNvPicPr>
            <a:picLocks noChangeAspect="1"/>
          </p:cNvPicPr>
          <p:nvPr userDrawn="1"/>
        </p:nvPicPr>
        <p:blipFill rotWithShape="1">
          <a:blip r:embed="rId2">
            <a:alphaModFix amt="25000"/>
          </a:blip>
          <a:srcRect l="54514" t="15041" b="22617"/>
          <a:stretch/>
        </p:blipFill>
        <p:spPr>
          <a:xfrm>
            <a:off x="0" y="1"/>
            <a:ext cx="5265223" cy="6858000"/>
          </a:xfrm>
          <a:prstGeom prst="rect">
            <a:avLst/>
          </a:prstGeom>
        </p:spPr>
      </p:pic>
      <p:sp>
        <p:nvSpPr>
          <p:cNvPr id="13" name="Rubrik 1">
            <a:extLst>
              <a:ext uri="{FF2B5EF4-FFF2-40B4-BE49-F238E27FC236}">
                <a16:creationId xmlns:a16="http://schemas.microsoft.com/office/drawing/2014/main" id="{77AB952C-D2C4-4388-A81F-EFF7D9F1E478}"/>
              </a:ext>
            </a:extLst>
          </p:cNvPr>
          <p:cNvSpPr>
            <a:spLocks noGrp="1"/>
          </p:cNvSpPr>
          <p:nvPr>
            <p:ph type="ctrTitle"/>
          </p:nvPr>
        </p:nvSpPr>
        <p:spPr>
          <a:xfrm>
            <a:off x="838800" y="1647890"/>
            <a:ext cx="9144000" cy="2386800"/>
          </a:xfrm>
        </p:spPr>
        <p:txBody>
          <a:bodyPr anchor="b">
            <a:normAutofit/>
          </a:bodyPr>
          <a:lstStyle>
            <a:lvl1pPr algn="l">
              <a:defRPr sz="4400">
                <a:solidFill>
                  <a:schemeClr val="tx1"/>
                </a:solidFill>
              </a:defRPr>
            </a:lvl1pPr>
          </a:lstStyle>
          <a:p>
            <a:r>
              <a:rPr lang="sv-SE"/>
              <a:t>Klicka här för att ändra format</a:t>
            </a:r>
            <a:endParaRPr lang="sv-SE" dirty="0"/>
          </a:p>
        </p:txBody>
      </p:sp>
      <p:sp>
        <p:nvSpPr>
          <p:cNvPr id="14" name="Underrubrik 2">
            <a:extLst>
              <a:ext uri="{FF2B5EF4-FFF2-40B4-BE49-F238E27FC236}">
                <a16:creationId xmlns:a16="http://schemas.microsoft.com/office/drawing/2014/main" id="{8C0D4A22-AA2C-407F-8415-614AA7689D9A}"/>
              </a:ext>
            </a:extLst>
          </p:cNvPr>
          <p:cNvSpPr>
            <a:spLocks noGrp="1"/>
          </p:cNvSpPr>
          <p:nvPr>
            <p:ph type="subTitle" idx="1"/>
          </p:nvPr>
        </p:nvSpPr>
        <p:spPr>
          <a:xfrm>
            <a:off x="838800" y="4129127"/>
            <a:ext cx="9144000" cy="1655762"/>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pic>
        <p:nvPicPr>
          <p:cNvPr id="15" name="Bildobjekt 14">
            <a:extLst>
              <a:ext uri="{FF2B5EF4-FFF2-40B4-BE49-F238E27FC236}">
                <a16:creationId xmlns:a16="http://schemas.microsoft.com/office/drawing/2014/main" id="{66716820-FFD6-4AC1-B906-231C91BF8D66}"/>
              </a:ext>
            </a:extLst>
          </p:cNvPr>
          <p:cNvPicPr>
            <a:picLocks noChangeAspect="1"/>
          </p:cNvPicPr>
          <p:nvPr userDrawn="1"/>
        </p:nvPicPr>
        <p:blipFill>
          <a:blip r:embed="rId3"/>
          <a:stretch>
            <a:fillRect/>
          </a:stretch>
        </p:blipFill>
        <p:spPr>
          <a:xfrm>
            <a:off x="9555542" y="437000"/>
            <a:ext cx="1811308" cy="502905"/>
          </a:xfrm>
          <a:prstGeom prst="rect">
            <a:avLst/>
          </a:prstGeom>
        </p:spPr>
      </p:pic>
      <p:cxnSp>
        <p:nvCxnSpPr>
          <p:cNvPr id="16" name="Rak 10">
            <a:extLst>
              <a:ext uri="{FF2B5EF4-FFF2-40B4-BE49-F238E27FC236}">
                <a16:creationId xmlns:a16="http://schemas.microsoft.com/office/drawing/2014/main" id="{0BBA1A1A-CA7D-4884-A854-DF9AC8312164}"/>
              </a:ext>
            </a:extLst>
          </p:cNvPr>
          <p:cNvCxnSpPr>
            <a:cxnSpLocks/>
          </p:cNvCxnSpPr>
          <p:nvPr userDrawn="1"/>
        </p:nvCxnSpPr>
        <p:spPr>
          <a:xfrm>
            <a:off x="838200" y="1133640"/>
            <a:ext cx="1052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latshållare för datum 1">
            <a:extLst>
              <a:ext uri="{FF2B5EF4-FFF2-40B4-BE49-F238E27FC236}">
                <a16:creationId xmlns:a16="http://schemas.microsoft.com/office/drawing/2014/main" id="{9375361A-DCED-4C76-B5BD-22A8A8D979A6}"/>
              </a:ext>
            </a:extLst>
          </p:cNvPr>
          <p:cNvSpPr>
            <a:spLocks noGrp="1"/>
          </p:cNvSpPr>
          <p:nvPr>
            <p:ph type="dt" sz="half" idx="10"/>
          </p:nvPr>
        </p:nvSpPr>
        <p:spPr/>
        <p:txBody>
          <a:bodyPr/>
          <a:lstStyle/>
          <a:p>
            <a:fld id="{B5A12860-F9BA-4A99-B977-93ECB7EC89A1}" type="datetime1">
              <a:rPr lang="sv-SE" smtClean="0"/>
              <a:t>2019-04-12</a:t>
            </a:fld>
            <a:endParaRPr lang="sv-SE" dirty="0"/>
          </a:p>
        </p:txBody>
      </p:sp>
      <p:sp>
        <p:nvSpPr>
          <p:cNvPr id="3" name="Platshållare för sidfot 2">
            <a:extLst>
              <a:ext uri="{FF2B5EF4-FFF2-40B4-BE49-F238E27FC236}">
                <a16:creationId xmlns:a16="http://schemas.microsoft.com/office/drawing/2014/main" id="{1214958E-7B0B-4031-97C4-D1705F686BA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611E0B55-DBBE-4167-A282-B40CE475C65D}"/>
              </a:ext>
            </a:extLst>
          </p:cNvPr>
          <p:cNvSpPr>
            <a:spLocks noGrp="1"/>
          </p:cNvSpPr>
          <p:nvPr>
            <p:ph type="sldNum" sz="quarter" idx="12"/>
          </p:nvPr>
        </p:nvSpPr>
        <p:spPr/>
        <p:txBody>
          <a:bodyPr/>
          <a:lstStyle/>
          <a:p>
            <a:fld id="{982B3E2A-1D83-4664-9D26-53D665F17C8E}" type="slidenum">
              <a:rPr lang="sv-SE" smtClean="0"/>
              <a:pPr/>
              <a:t>‹#›</a:t>
            </a:fld>
            <a:endParaRPr lang="sv-SE" dirty="0"/>
          </a:p>
        </p:txBody>
      </p:sp>
    </p:spTree>
    <p:extLst>
      <p:ext uri="{BB962C8B-B14F-4D97-AF65-F5344CB8AC3E}">
        <p14:creationId xmlns:p14="http://schemas.microsoft.com/office/powerpoint/2010/main" val="370842464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B39C84F-44BC-49FB-BFD5-AE8694612C68}"/>
              </a:ext>
            </a:extLst>
          </p:cNvPr>
          <p:cNvSpPr>
            <a:spLocks noGrp="1"/>
          </p:cNvSpPr>
          <p:nvPr>
            <p:ph idx="1"/>
          </p:nvPr>
        </p:nvSpPr>
        <p:spPr>
          <a:xfrm>
            <a:off x="928048" y="1902833"/>
            <a:ext cx="9167930" cy="42811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a:extLst>
              <a:ext uri="{FF2B5EF4-FFF2-40B4-BE49-F238E27FC236}">
                <a16:creationId xmlns:a16="http://schemas.microsoft.com/office/drawing/2014/main" id="{1384F7A8-3895-483D-846B-A0F97C2CB7F3}"/>
              </a:ext>
            </a:extLst>
          </p:cNvPr>
          <p:cNvSpPr>
            <a:spLocks noGrp="1"/>
          </p:cNvSpPr>
          <p:nvPr>
            <p:ph type="dt" sz="half" idx="10"/>
          </p:nvPr>
        </p:nvSpPr>
        <p:spPr/>
        <p:txBody>
          <a:bodyPr/>
          <a:lstStyle/>
          <a:p>
            <a:fld id="{F98D4B72-3DA9-4AF4-BAC5-3ADFC0D01544}" type="datetime1">
              <a:rPr lang="sv-SE" smtClean="0"/>
              <a:t>2019-04-12</a:t>
            </a:fld>
            <a:endParaRPr lang="sv-SE" dirty="0"/>
          </a:p>
        </p:txBody>
      </p:sp>
      <p:sp>
        <p:nvSpPr>
          <p:cNvPr id="9" name="Platshållare för sidfot 8">
            <a:extLst>
              <a:ext uri="{FF2B5EF4-FFF2-40B4-BE49-F238E27FC236}">
                <a16:creationId xmlns:a16="http://schemas.microsoft.com/office/drawing/2014/main" id="{6A680DBF-30EA-40B8-85F7-B748A7EFF07B}"/>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99143232-E68C-49E4-8472-BFA6265DA1B4}"/>
              </a:ext>
            </a:extLst>
          </p:cNvPr>
          <p:cNvSpPr>
            <a:spLocks noGrp="1"/>
          </p:cNvSpPr>
          <p:nvPr>
            <p:ph type="sldNum" sz="quarter" idx="12"/>
          </p:nvPr>
        </p:nvSpPr>
        <p:spPr/>
        <p:txBody>
          <a:bodyPr/>
          <a:lstStyle/>
          <a:p>
            <a:fld id="{982B3E2A-1D83-4664-9D26-53D665F17C8E}" type="slidenum">
              <a:rPr lang="sv-SE" smtClean="0"/>
              <a:pPr/>
              <a:t>‹#›</a:t>
            </a:fld>
            <a:endParaRPr lang="sv-SE" dirty="0"/>
          </a:p>
        </p:txBody>
      </p:sp>
      <p:sp>
        <p:nvSpPr>
          <p:cNvPr id="4" name="Rubrik 3">
            <a:extLst>
              <a:ext uri="{FF2B5EF4-FFF2-40B4-BE49-F238E27FC236}">
                <a16:creationId xmlns:a16="http://schemas.microsoft.com/office/drawing/2014/main" id="{F1374A5A-55C8-4DF5-8316-79B36C54CF07}"/>
              </a:ext>
            </a:extLst>
          </p:cNvPr>
          <p:cNvSpPr>
            <a:spLocks noGrp="1"/>
          </p:cNvSpPr>
          <p:nvPr>
            <p:ph type="title" hasCustomPrompt="1"/>
          </p:nvPr>
        </p:nvSpPr>
        <p:spPr/>
        <p:txBody>
          <a:bodyPr/>
          <a:lstStyle>
            <a:lvl1pPr>
              <a:defRPr/>
            </a:lvl1pPr>
          </a:lstStyle>
          <a:p>
            <a:r>
              <a:rPr lang="sv-SE" dirty="0"/>
              <a:t>Klicka för att lägga till rubrik (max 2 rader)</a:t>
            </a:r>
          </a:p>
        </p:txBody>
      </p:sp>
    </p:spTree>
    <p:extLst>
      <p:ext uri="{BB962C8B-B14F-4D97-AF65-F5344CB8AC3E}">
        <p14:creationId xmlns:p14="http://schemas.microsoft.com/office/powerpoint/2010/main" val="371077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FA49B22-3E8B-4E94-A777-22FD4A53D8CD}"/>
              </a:ext>
            </a:extLst>
          </p:cNvPr>
          <p:cNvSpPr>
            <a:spLocks noGrp="1"/>
          </p:cNvSpPr>
          <p:nvPr>
            <p:ph type="title"/>
          </p:nvPr>
        </p:nvSpPr>
        <p:spPr>
          <a:xfrm>
            <a:off x="928048" y="663372"/>
            <a:ext cx="9181578" cy="871808"/>
          </a:xfrm>
          <a:prstGeom prst="rect">
            <a:avLst/>
          </a:prstGeom>
        </p:spPr>
        <p:txBody>
          <a:bodyPr vert="horz" lIns="0" tIns="0" rIns="0" bIns="0" rtlCol="0" anchor="t" anchorCtr="0">
            <a:normAutofit/>
          </a:bodyPr>
          <a:lstStyle/>
          <a:p>
            <a:r>
              <a:rPr lang="sv-SE" dirty="0"/>
              <a:t>Klicka för att lägga till rubrik (max 2 rader)</a:t>
            </a:r>
          </a:p>
        </p:txBody>
      </p:sp>
      <p:sp>
        <p:nvSpPr>
          <p:cNvPr id="3" name="Platshållare för text 2">
            <a:extLst>
              <a:ext uri="{FF2B5EF4-FFF2-40B4-BE49-F238E27FC236}">
                <a16:creationId xmlns:a16="http://schemas.microsoft.com/office/drawing/2014/main" id="{0625A6C9-A283-4B9D-8E3F-6A21E7BC2427}"/>
              </a:ext>
            </a:extLst>
          </p:cNvPr>
          <p:cNvSpPr>
            <a:spLocks noGrp="1"/>
          </p:cNvSpPr>
          <p:nvPr>
            <p:ph type="body" idx="1"/>
          </p:nvPr>
        </p:nvSpPr>
        <p:spPr>
          <a:xfrm>
            <a:off x="928048" y="1902833"/>
            <a:ext cx="9167930" cy="4260481"/>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50038AC-FB9F-4903-86B1-3CE84E815F22}"/>
              </a:ext>
            </a:extLst>
          </p:cNvPr>
          <p:cNvSpPr>
            <a:spLocks noGrp="1"/>
          </p:cNvSpPr>
          <p:nvPr>
            <p:ph type="dt" sz="half" idx="2"/>
          </p:nvPr>
        </p:nvSpPr>
        <p:spPr>
          <a:xfrm>
            <a:off x="838201" y="6436687"/>
            <a:ext cx="649405" cy="284788"/>
          </a:xfrm>
          <a:prstGeom prst="rect">
            <a:avLst/>
          </a:prstGeom>
        </p:spPr>
        <p:txBody>
          <a:bodyPr vert="horz" lIns="0" tIns="0" rIns="0" bIns="0" rtlCol="0" anchor="t" anchorCtr="0"/>
          <a:lstStyle>
            <a:lvl1pPr algn="l">
              <a:defRPr sz="800">
                <a:solidFill>
                  <a:schemeClr val="tx1"/>
                </a:solidFill>
              </a:defRPr>
            </a:lvl1pPr>
          </a:lstStyle>
          <a:p>
            <a:fld id="{DD6C5EC5-71FC-4C8B-A8D4-1D673AEE47FD}" type="datetime1">
              <a:rPr lang="sv-SE" smtClean="0"/>
              <a:t>2019-04-12</a:t>
            </a:fld>
            <a:endParaRPr lang="sv-SE" dirty="0"/>
          </a:p>
        </p:txBody>
      </p:sp>
      <p:sp>
        <p:nvSpPr>
          <p:cNvPr id="5" name="Platshållare för sidfot 4">
            <a:extLst>
              <a:ext uri="{FF2B5EF4-FFF2-40B4-BE49-F238E27FC236}">
                <a16:creationId xmlns:a16="http://schemas.microsoft.com/office/drawing/2014/main" id="{06B21999-7B92-4947-BD7C-788806353E43}"/>
              </a:ext>
            </a:extLst>
          </p:cNvPr>
          <p:cNvSpPr>
            <a:spLocks noGrp="1"/>
          </p:cNvSpPr>
          <p:nvPr>
            <p:ph type="ftr" sz="quarter" idx="3"/>
          </p:nvPr>
        </p:nvSpPr>
        <p:spPr>
          <a:xfrm>
            <a:off x="1596789" y="6436687"/>
            <a:ext cx="8499190" cy="284788"/>
          </a:xfrm>
          <a:prstGeom prst="rect">
            <a:avLst/>
          </a:prstGeom>
        </p:spPr>
        <p:txBody>
          <a:bodyPr vert="horz" lIns="0" tIns="0" rIns="0" bIns="0" rtlCol="0" anchor="t" anchorCtr="0"/>
          <a:lstStyle>
            <a:lvl1pPr algn="l">
              <a:defRPr sz="8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79D4DD5-7289-46FF-9525-3844C2C92FB0}"/>
              </a:ext>
            </a:extLst>
          </p:cNvPr>
          <p:cNvSpPr>
            <a:spLocks noGrp="1"/>
          </p:cNvSpPr>
          <p:nvPr>
            <p:ph type="sldNum" sz="quarter" idx="4"/>
          </p:nvPr>
        </p:nvSpPr>
        <p:spPr>
          <a:xfrm>
            <a:off x="187891" y="6400231"/>
            <a:ext cx="348781" cy="321244"/>
          </a:xfrm>
          <a:prstGeom prst="rect">
            <a:avLst/>
          </a:prstGeom>
        </p:spPr>
        <p:txBody>
          <a:bodyPr vert="horz" lIns="0" tIns="0" rIns="0" bIns="0" rtlCol="0" anchor="t" anchorCtr="0"/>
          <a:lstStyle>
            <a:lvl1pPr algn="r">
              <a:defRPr sz="1600">
                <a:solidFill>
                  <a:schemeClr val="tx1"/>
                </a:solidFill>
              </a:defRPr>
            </a:lvl1pPr>
          </a:lstStyle>
          <a:p>
            <a:fld id="{982B3E2A-1D83-4664-9D26-53D665F17C8E}" type="slidenum">
              <a:rPr lang="sv-SE" smtClean="0"/>
              <a:pPr/>
              <a:t>‹#›</a:t>
            </a:fld>
            <a:endParaRPr lang="sv-SE" dirty="0"/>
          </a:p>
        </p:txBody>
      </p:sp>
      <p:pic>
        <p:nvPicPr>
          <p:cNvPr id="13" name="Bildobjekt 12">
            <a:extLst>
              <a:ext uri="{FF2B5EF4-FFF2-40B4-BE49-F238E27FC236}">
                <a16:creationId xmlns:a16="http://schemas.microsoft.com/office/drawing/2014/main" id="{D4E5CA9B-83DF-4139-9EF2-A87D98CD4313}"/>
              </a:ext>
            </a:extLst>
          </p:cNvPr>
          <p:cNvPicPr>
            <a:picLocks noChangeAspect="1"/>
          </p:cNvPicPr>
          <p:nvPr userDrawn="1"/>
        </p:nvPicPr>
        <p:blipFill>
          <a:blip r:embed="rId22"/>
          <a:stretch>
            <a:fillRect/>
          </a:stretch>
        </p:blipFill>
        <p:spPr>
          <a:xfrm>
            <a:off x="10711701" y="6397047"/>
            <a:ext cx="655149" cy="180359"/>
          </a:xfrm>
          <a:prstGeom prst="rect">
            <a:avLst/>
          </a:prstGeom>
        </p:spPr>
      </p:pic>
      <p:cxnSp>
        <p:nvCxnSpPr>
          <p:cNvPr id="14" name="Rak 7">
            <a:extLst>
              <a:ext uri="{FF2B5EF4-FFF2-40B4-BE49-F238E27FC236}">
                <a16:creationId xmlns:a16="http://schemas.microsoft.com/office/drawing/2014/main" id="{7204D96E-3AF3-48B5-8420-34AC275A38D2}"/>
              </a:ext>
            </a:extLst>
          </p:cNvPr>
          <p:cNvCxnSpPr>
            <a:cxnSpLocks/>
          </p:cNvCxnSpPr>
          <p:nvPr userDrawn="1"/>
        </p:nvCxnSpPr>
        <p:spPr>
          <a:xfrm>
            <a:off x="838200" y="6300000"/>
            <a:ext cx="105286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73915"/>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703" r:id="rId3"/>
    <p:sldLayoutId id="2147483704" r:id="rId4"/>
    <p:sldLayoutId id="2147483705" r:id="rId5"/>
    <p:sldLayoutId id="2147483713" r:id="rId6"/>
    <p:sldLayoutId id="2147483714" r:id="rId7"/>
    <p:sldLayoutId id="2147483715" r:id="rId8"/>
    <p:sldLayoutId id="2147483650" r:id="rId9"/>
    <p:sldLayoutId id="2147483652" r:id="rId10"/>
    <p:sldLayoutId id="2147483653" r:id="rId11"/>
    <p:sldLayoutId id="2147483651" r:id="rId12"/>
    <p:sldLayoutId id="2147483709" r:id="rId13"/>
    <p:sldLayoutId id="2147483707" r:id="rId14"/>
    <p:sldLayoutId id="2147483706" r:id="rId15"/>
    <p:sldLayoutId id="2147483710" r:id="rId16"/>
    <p:sldLayoutId id="2147483711" r:id="rId17"/>
    <p:sldLayoutId id="2147483708" r:id="rId18"/>
    <p:sldLayoutId id="2147483654" r:id="rId19"/>
    <p:sldLayoutId id="2147483655" r:id="rId20"/>
  </p:sldLayoutIdLst>
  <p:hf sldNum="0" hdr="0" ftr="0" dt="0"/>
  <p:txStyles>
    <p:titleStyle>
      <a:lvl1pPr algn="l" defTabSz="914400" rtl="0" eaLnBrk="1" latinLnBrk="0" hangingPunct="1">
        <a:lnSpc>
          <a:spcPct val="90000"/>
        </a:lnSpc>
        <a:spcBef>
          <a:spcPct val="0"/>
        </a:spcBef>
        <a:buNone/>
        <a:defRPr sz="3200" b="1" kern="1200" spc="0" baseline="0">
          <a:solidFill>
            <a:schemeClr val="tx1"/>
          </a:solidFill>
          <a:latin typeface="+mj-lt"/>
          <a:ea typeface="+mj-ea"/>
          <a:cs typeface="+mj-cs"/>
        </a:defRPr>
      </a:lvl1pPr>
    </p:titleStyle>
    <p:bodyStyle>
      <a:lvl1pPr marL="273050" indent="-190500" algn="l" defTabSz="914400" rtl="0" eaLnBrk="1" latinLnBrk="0" hangingPunct="1">
        <a:lnSpc>
          <a:spcPct val="101000"/>
        </a:lnSpc>
        <a:spcBef>
          <a:spcPts val="1000"/>
        </a:spcBef>
        <a:buClr>
          <a:schemeClr val="accent5"/>
        </a:buClr>
        <a:buFont typeface="Arial" panose="020B0604020202020204" pitchFamily="34" charset="0"/>
        <a:buChar char="•"/>
        <a:defRPr sz="2000" kern="1200">
          <a:solidFill>
            <a:schemeClr val="tx1"/>
          </a:solidFill>
          <a:latin typeface="+mn-lt"/>
          <a:ea typeface="+mn-ea"/>
          <a:cs typeface="+mn-cs"/>
        </a:defRPr>
      </a:lvl1pPr>
      <a:lvl2pPr marL="531813" indent="-176213" algn="l" defTabSz="914400" rtl="0" eaLnBrk="1" latinLnBrk="0" hangingPunct="1">
        <a:lnSpc>
          <a:spcPct val="101000"/>
        </a:lnSpc>
        <a:spcBef>
          <a:spcPts val="500"/>
        </a:spcBef>
        <a:buFont typeface="Arial" panose="020B0604020202020204" pitchFamily="34" charset="0"/>
        <a:buChar char="–"/>
        <a:defRPr sz="1800" kern="1200">
          <a:solidFill>
            <a:schemeClr val="tx1"/>
          </a:solidFill>
          <a:latin typeface="+mn-lt"/>
          <a:ea typeface="+mn-ea"/>
          <a:cs typeface="+mn-cs"/>
        </a:defRPr>
      </a:lvl2pPr>
      <a:lvl3pPr marL="723900" indent="-165100" algn="l" defTabSz="914400" rtl="0" eaLnBrk="1" latinLnBrk="0" hangingPunct="1">
        <a:lnSpc>
          <a:spcPct val="101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163513" algn="l" defTabSz="900113" rtl="0" eaLnBrk="1" latinLnBrk="0" hangingPunct="1">
        <a:lnSpc>
          <a:spcPct val="101000"/>
        </a:lnSpc>
        <a:spcBef>
          <a:spcPts val="500"/>
        </a:spcBef>
        <a:buFont typeface="Arial" panose="020B0604020202020204" pitchFamily="34" charset="0"/>
        <a:buChar char="‒"/>
        <a:defRPr sz="1400" kern="1200">
          <a:solidFill>
            <a:schemeClr val="tx1"/>
          </a:solidFill>
          <a:latin typeface="+mn-lt"/>
          <a:ea typeface="+mn-ea"/>
          <a:cs typeface="+mn-cs"/>
        </a:defRPr>
      </a:lvl4pPr>
      <a:lvl5pPr marL="1092200" indent="-136525" algn="l" defTabSz="914400" rtl="0" eaLnBrk="1" latinLnBrk="0" hangingPunct="1">
        <a:lnSpc>
          <a:spcPct val="101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8"/>
          <p:cNvPicPr>
            <a:picLocks noChangeAspect="1"/>
          </p:cNvPicPr>
          <p:nvPr/>
        </p:nvPicPr>
        <p:blipFill rotWithShape="1">
          <a:blip r:embed="rId3">
            <a:extLst>
              <a:ext uri="{28A0092B-C50C-407E-A947-70E740481C1C}">
                <a14:useLocalDpi xmlns:a14="http://schemas.microsoft.com/office/drawing/2010/main" val="0"/>
              </a:ext>
            </a:extLst>
          </a:blip>
          <a:srcRect l="212" t="41855" r="-212" b="19465"/>
          <a:stretch/>
        </p:blipFill>
        <p:spPr>
          <a:xfrm>
            <a:off x="0" y="1080135"/>
            <a:ext cx="12192000" cy="2652713"/>
          </a:xfrm>
          <a:prstGeom prst="rect">
            <a:avLst/>
          </a:prstGeom>
        </p:spPr>
      </p:pic>
      <p:sp>
        <p:nvSpPr>
          <p:cNvPr id="11" name="Underrubrik 10">
            <a:extLst>
              <a:ext uri="{FF2B5EF4-FFF2-40B4-BE49-F238E27FC236}">
                <a16:creationId xmlns:a16="http://schemas.microsoft.com/office/drawing/2014/main" id="{726B675F-6924-4781-B7B6-3845384FDB99}"/>
              </a:ext>
            </a:extLst>
          </p:cNvPr>
          <p:cNvSpPr>
            <a:spLocks noGrp="1"/>
          </p:cNvSpPr>
          <p:nvPr>
            <p:ph type="subTitle" idx="1"/>
          </p:nvPr>
        </p:nvSpPr>
        <p:spPr>
          <a:xfrm>
            <a:off x="1079869" y="4007344"/>
            <a:ext cx="9144000" cy="1655762"/>
          </a:xfrm>
        </p:spPr>
        <p:txBody>
          <a:bodyPr>
            <a:noAutofit/>
          </a:bodyPr>
          <a:lstStyle/>
          <a:p>
            <a:endParaRPr lang="sv-SE" sz="2800" dirty="0"/>
          </a:p>
          <a:p>
            <a:endParaRPr lang="sv-SE" sz="2800" dirty="0"/>
          </a:p>
        </p:txBody>
      </p:sp>
      <p:sp>
        <p:nvSpPr>
          <p:cNvPr id="6" name="textruta 5"/>
          <p:cNvSpPr txBox="1"/>
          <p:nvPr/>
        </p:nvSpPr>
        <p:spPr>
          <a:xfrm>
            <a:off x="1407621" y="434132"/>
            <a:ext cx="7581208" cy="369332"/>
          </a:xfrm>
          <a:prstGeom prst="rect">
            <a:avLst/>
          </a:prstGeom>
          <a:noFill/>
        </p:spPr>
        <p:txBody>
          <a:bodyPr wrap="square" rtlCol="0">
            <a:spAutoFit/>
          </a:bodyPr>
          <a:lstStyle/>
          <a:p>
            <a:endParaRPr lang="sv-SE" dirty="0"/>
          </a:p>
        </p:txBody>
      </p:sp>
      <p:sp>
        <p:nvSpPr>
          <p:cNvPr id="7" name="textruta 6"/>
          <p:cNvSpPr txBox="1"/>
          <p:nvPr/>
        </p:nvSpPr>
        <p:spPr>
          <a:xfrm>
            <a:off x="1407621" y="116378"/>
            <a:ext cx="7994074" cy="689261"/>
          </a:xfrm>
          <a:prstGeom prst="rect">
            <a:avLst/>
          </a:prstGeom>
          <a:noFill/>
        </p:spPr>
        <p:txBody>
          <a:bodyPr wrap="square" rtlCol="0">
            <a:spAutoFit/>
          </a:bodyPr>
          <a:lstStyle/>
          <a:p>
            <a:endParaRPr lang="sv-SE" dirty="0"/>
          </a:p>
        </p:txBody>
      </p:sp>
      <p:sp>
        <p:nvSpPr>
          <p:cNvPr id="8" name="textruta 7"/>
          <p:cNvSpPr txBox="1"/>
          <p:nvPr/>
        </p:nvSpPr>
        <p:spPr>
          <a:xfrm>
            <a:off x="1407621" y="114203"/>
            <a:ext cx="7994074" cy="689261"/>
          </a:xfrm>
          <a:prstGeom prst="rect">
            <a:avLst/>
          </a:prstGeom>
          <a:noFill/>
        </p:spPr>
        <p:txBody>
          <a:bodyPr wrap="square" rtlCol="0">
            <a:spAutoFit/>
          </a:bodyPr>
          <a:lstStyle/>
          <a:p>
            <a:endParaRPr lang="sv-SE" dirty="0"/>
          </a:p>
        </p:txBody>
      </p:sp>
      <p:sp>
        <p:nvSpPr>
          <p:cNvPr id="10" name="Rektangulär pratbubbla 7">
            <a:extLst>
              <a:ext uri="{FF2B5EF4-FFF2-40B4-BE49-F238E27FC236}">
                <a16:creationId xmlns:a16="http://schemas.microsoft.com/office/drawing/2014/main" id="{644ECF7A-FE12-4E79-82C4-66986AF0CEB4}"/>
              </a:ext>
            </a:extLst>
          </p:cNvPr>
          <p:cNvSpPr/>
          <p:nvPr/>
        </p:nvSpPr>
        <p:spPr>
          <a:xfrm>
            <a:off x="688399" y="458833"/>
            <a:ext cx="1898094" cy="1490350"/>
          </a:xfrm>
          <a:prstGeom prst="wedgeRectCallout">
            <a:avLst>
              <a:gd name="adj1" fmla="val -33418"/>
              <a:gd name="adj2" fmla="val 7088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Sverige omsättning </a:t>
            </a:r>
          </a:p>
          <a:p>
            <a:pPr algn="ctr"/>
            <a:r>
              <a:rPr lang="sv-SE" dirty="0"/>
              <a:t>&gt;20 miljarder</a:t>
            </a:r>
          </a:p>
        </p:txBody>
      </p:sp>
      <p:sp>
        <p:nvSpPr>
          <p:cNvPr id="12" name="Rektangulär pratbubbla 8">
            <a:extLst>
              <a:ext uri="{FF2B5EF4-FFF2-40B4-BE49-F238E27FC236}">
                <a16:creationId xmlns:a16="http://schemas.microsoft.com/office/drawing/2014/main" id="{EAE71C83-884F-4159-BEE7-65E10A287984}"/>
              </a:ext>
            </a:extLst>
          </p:cNvPr>
          <p:cNvSpPr/>
          <p:nvPr/>
        </p:nvSpPr>
        <p:spPr>
          <a:xfrm>
            <a:off x="3675513" y="1424766"/>
            <a:ext cx="1898094" cy="1490350"/>
          </a:xfrm>
          <a:prstGeom prst="wedgeRectCallout">
            <a:avLst>
              <a:gd name="adj1" fmla="val -33418"/>
              <a:gd name="adj2" fmla="val 7088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Sverige </a:t>
            </a:r>
          </a:p>
          <a:p>
            <a:pPr algn="ctr"/>
            <a:r>
              <a:rPr lang="sv-SE" dirty="0"/>
              <a:t>Näthandel</a:t>
            </a:r>
          </a:p>
          <a:p>
            <a:pPr algn="ctr"/>
            <a:r>
              <a:rPr lang="sv-SE" dirty="0"/>
              <a:t>~30%</a:t>
            </a:r>
          </a:p>
          <a:p>
            <a:pPr algn="ctr"/>
            <a:r>
              <a:rPr lang="sv-SE" dirty="0"/>
              <a:t>6 miljarder</a:t>
            </a:r>
          </a:p>
        </p:txBody>
      </p:sp>
      <p:sp>
        <p:nvSpPr>
          <p:cNvPr id="14" name="Rektangulär pratbubbla 10">
            <a:extLst>
              <a:ext uri="{FF2B5EF4-FFF2-40B4-BE49-F238E27FC236}">
                <a16:creationId xmlns:a16="http://schemas.microsoft.com/office/drawing/2014/main" id="{274D9E97-BFAA-4781-8567-ABECBDB072CF}"/>
              </a:ext>
            </a:extLst>
          </p:cNvPr>
          <p:cNvSpPr/>
          <p:nvPr/>
        </p:nvSpPr>
        <p:spPr>
          <a:xfrm>
            <a:off x="6452124" y="300672"/>
            <a:ext cx="1898094" cy="1490350"/>
          </a:xfrm>
          <a:prstGeom prst="wedgeRectCallout">
            <a:avLst>
              <a:gd name="adj1" fmla="val -33418"/>
              <a:gd name="adj2" fmla="val 70880"/>
            </a:avLst>
          </a:prstGeom>
          <a:solidFill>
            <a:srgbClr val="E6003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Sverige</a:t>
            </a:r>
          </a:p>
          <a:p>
            <a:pPr algn="ctr"/>
            <a:r>
              <a:rPr lang="sv-SE" dirty="0"/>
              <a:t>Antal Butiker</a:t>
            </a:r>
          </a:p>
          <a:p>
            <a:pPr algn="ctr"/>
            <a:r>
              <a:rPr lang="sv-SE" dirty="0"/>
              <a:t>Drygt 130 </a:t>
            </a:r>
            <a:r>
              <a:rPr lang="sv-SE" dirty="0" err="1"/>
              <a:t>st</a:t>
            </a:r>
            <a:endParaRPr lang="sv-SE" dirty="0"/>
          </a:p>
        </p:txBody>
      </p:sp>
      <p:sp>
        <p:nvSpPr>
          <p:cNvPr id="15" name="Rektangulär pratbubbla 9">
            <a:extLst>
              <a:ext uri="{FF2B5EF4-FFF2-40B4-BE49-F238E27FC236}">
                <a16:creationId xmlns:a16="http://schemas.microsoft.com/office/drawing/2014/main" id="{D05728D1-D440-4B31-9040-99D0D8B8626A}"/>
              </a:ext>
            </a:extLst>
          </p:cNvPr>
          <p:cNvSpPr/>
          <p:nvPr/>
        </p:nvSpPr>
        <p:spPr>
          <a:xfrm>
            <a:off x="9306524" y="1316360"/>
            <a:ext cx="1898094" cy="1490350"/>
          </a:xfrm>
          <a:prstGeom prst="wedgeRectCallout">
            <a:avLst>
              <a:gd name="adj1" fmla="val -33418"/>
              <a:gd name="adj2" fmla="val 7088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Sverige</a:t>
            </a:r>
          </a:p>
          <a:p>
            <a:pPr algn="ctr"/>
            <a:r>
              <a:rPr lang="sv-SE" dirty="0"/>
              <a:t>Central lager</a:t>
            </a:r>
          </a:p>
          <a:p>
            <a:pPr algn="ctr"/>
            <a:r>
              <a:rPr lang="sv-SE" dirty="0"/>
              <a:t>1</a:t>
            </a:r>
          </a:p>
        </p:txBody>
      </p:sp>
      <p:sp>
        <p:nvSpPr>
          <p:cNvPr id="17" name="textruta 16"/>
          <p:cNvSpPr txBox="1"/>
          <p:nvPr/>
        </p:nvSpPr>
        <p:spPr>
          <a:xfrm>
            <a:off x="1209510" y="4306811"/>
            <a:ext cx="9995108" cy="1477328"/>
          </a:xfrm>
          <a:prstGeom prst="rect">
            <a:avLst/>
          </a:prstGeom>
          <a:noFill/>
        </p:spPr>
        <p:txBody>
          <a:bodyPr wrap="none" rtlCol="0">
            <a:spAutoFit/>
          </a:bodyPr>
          <a:lstStyle/>
          <a:p>
            <a:r>
              <a:rPr lang="sv-SE" dirty="0"/>
              <a:t>-Norden ledande distributör inom installation, verktyg </a:t>
            </a:r>
            <a:r>
              <a:rPr lang="sv-SE"/>
              <a:t>och förnödenheter.</a:t>
            </a:r>
            <a:endParaRPr lang="sv-SE" dirty="0"/>
          </a:p>
          <a:p>
            <a:r>
              <a:rPr lang="sv-SE" dirty="0"/>
              <a:t>-Har ett sortiment som omfattar mer än en miljon artiklar inom VVS-EL-Verktyg &amp; Förnödenheter</a:t>
            </a:r>
          </a:p>
          <a:p>
            <a:r>
              <a:rPr lang="sv-SE" dirty="0"/>
              <a:t>-Har fler än 100 000 professionella kunder inom installation-industri-infrastruktur och bygg</a:t>
            </a:r>
          </a:p>
          <a:p>
            <a:r>
              <a:rPr lang="sv-SE" dirty="0"/>
              <a:t>-Finns alltid nära kunden med fler än 240 butiker runtom i Norden</a:t>
            </a:r>
          </a:p>
          <a:p>
            <a:r>
              <a:rPr lang="sv-SE" dirty="0"/>
              <a:t>-Har gjort det enklare att vara proffs sedan 1877</a:t>
            </a:r>
          </a:p>
        </p:txBody>
      </p:sp>
    </p:spTree>
    <p:extLst>
      <p:ext uri="{BB962C8B-B14F-4D97-AF65-F5344CB8AC3E}">
        <p14:creationId xmlns:p14="http://schemas.microsoft.com/office/powerpoint/2010/main" val="315664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22917" y="5586153"/>
            <a:ext cx="3542007" cy="801039"/>
          </a:xfrm>
        </p:spPr>
        <p:txBody>
          <a:bodyPr/>
          <a:lstStyle/>
          <a:p>
            <a:r>
              <a:rPr lang="sv-SE" dirty="0"/>
              <a:t>Tack!</a:t>
            </a:r>
          </a:p>
        </p:txBody>
      </p:sp>
    </p:spTree>
    <p:extLst>
      <p:ext uri="{BB962C8B-B14F-4D97-AF65-F5344CB8AC3E}">
        <p14:creationId xmlns:p14="http://schemas.microsoft.com/office/powerpoint/2010/main" val="416469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FE59E37D-9244-4A5A-B1B8-CD45DBAD6D94}"/>
              </a:ext>
            </a:extLst>
          </p:cNvPr>
          <p:cNvSpPr>
            <a:spLocks noGrp="1"/>
          </p:cNvSpPr>
          <p:nvPr>
            <p:ph type="ctrTitle"/>
          </p:nvPr>
        </p:nvSpPr>
        <p:spPr/>
        <p:txBody>
          <a:bodyPr/>
          <a:lstStyle/>
          <a:p>
            <a:r>
              <a:rPr lang="sv-SE" dirty="0"/>
              <a:t>Kan man kombinera näthandel och fysiska butiker till en lönsam helhet?</a:t>
            </a:r>
          </a:p>
        </p:txBody>
      </p:sp>
    </p:spTree>
    <p:extLst>
      <p:ext uri="{BB962C8B-B14F-4D97-AF65-F5344CB8AC3E}">
        <p14:creationId xmlns:p14="http://schemas.microsoft.com/office/powerpoint/2010/main" val="149786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BE1F052-11B1-4B5A-BF4D-D965D9199112}"/>
              </a:ext>
            </a:extLst>
          </p:cNvPr>
          <p:cNvSpPr>
            <a:spLocks noGrp="1"/>
          </p:cNvSpPr>
          <p:nvPr>
            <p:ph type="title"/>
          </p:nvPr>
        </p:nvSpPr>
        <p:spPr/>
        <p:txBody>
          <a:bodyPr/>
          <a:lstStyle/>
          <a:p>
            <a:endParaRPr lang="sv-SE" dirty="0"/>
          </a:p>
        </p:txBody>
      </p:sp>
      <p:sp>
        <p:nvSpPr>
          <p:cNvPr id="8" name="Platshållare för text 7">
            <a:extLst>
              <a:ext uri="{FF2B5EF4-FFF2-40B4-BE49-F238E27FC236}">
                <a16:creationId xmlns:a16="http://schemas.microsoft.com/office/drawing/2014/main" id="{36E8CEC1-D9D4-448F-9522-610A06AE717C}"/>
              </a:ext>
            </a:extLst>
          </p:cNvPr>
          <p:cNvSpPr>
            <a:spLocks noGrp="1"/>
          </p:cNvSpPr>
          <p:nvPr>
            <p:ph type="body" idx="1"/>
          </p:nvPr>
        </p:nvSpPr>
        <p:spPr/>
        <p:txBody>
          <a:bodyPr/>
          <a:lstStyle/>
          <a:p>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0"/>
            <a:ext cx="6594675" cy="4788131"/>
          </a:xfrm>
          <a:prstGeom prst="rect">
            <a:avLst/>
          </a:prstGeom>
        </p:spPr>
      </p:pic>
      <p:grpSp>
        <p:nvGrpSpPr>
          <p:cNvPr id="5" name="Grupp 4"/>
          <p:cNvGrpSpPr/>
          <p:nvPr/>
        </p:nvGrpSpPr>
        <p:grpSpPr>
          <a:xfrm>
            <a:off x="371253" y="0"/>
            <a:ext cx="11820747" cy="6298708"/>
            <a:chOff x="371253" y="0"/>
            <a:chExt cx="12272405" cy="6298708"/>
          </a:xfrm>
        </p:grpSpPr>
        <p:pic>
          <p:nvPicPr>
            <p:cNvPr id="6" name="Platshållare för bild 5"/>
            <p:cNvPicPr>
              <a:picLocks noChangeAspect="1"/>
            </p:cNvPicPr>
            <p:nvPr/>
          </p:nvPicPr>
          <p:blipFill>
            <a:blip r:embed="rId4" cstate="print">
              <a:extLst>
                <a:ext uri="{28A0092B-C50C-407E-A947-70E740481C1C}">
                  <a14:useLocalDpi xmlns:a14="http://schemas.microsoft.com/office/drawing/2010/main" val="0"/>
                </a:ext>
              </a:extLst>
            </a:blip>
            <a:srcRect l="1444" r="1444"/>
            <a:stretch>
              <a:fillRect/>
            </a:stretch>
          </p:blipFill>
          <p:spPr>
            <a:xfrm>
              <a:off x="6600305" y="0"/>
              <a:ext cx="6043353" cy="6264894"/>
            </a:xfrm>
            <a:prstGeom prst="rect">
              <a:avLst/>
            </a:prstGeom>
          </p:spPr>
        </p:pic>
        <p:sp>
          <p:nvSpPr>
            <p:cNvPr id="9" name="textruta 8"/>
            <p:cNvSpPr txBox="1"/>
            <p:nvPr/>
          </p:nvSpPr>
          <p:spPr>
            <a:xfrm>
              <a:off x="371253" y="4821380"/>
              <a:ext cx="5852160" cy="1477328"/>
            </a:xfrm>
            <a:prstGeom prst="rect">
              <a:avLst/>
            </a:prstGeom>
            <a:noFill/>
          </p:spPr>
          <p:txBody>
            <a:bodyPr wrap="square" rtlCol="0">
              <a:spAutoFit/>
            </a:bodyPr>
            <a:lstStyle/>
            <a:p>
              <a:r>
                <a:rPr lang="sv-SE" b="1" dirty="0">
                  <a:solidFill>
                    <a:schemeClr val="bg1"/>
                  </a:solidFill>
                </a:rPr>
                <a:t>Ahlsell 142 år</a:t>
              </a:r>
            </a:p>
            <a:p>
              <a:r>
                <a:rPr lang="sv-SE" dirty="0"/>
                <a:t>Det har onekligen hänt en hel del sedan John Bernström och Jakob Tornblad för 142 år sedan startade maskinfirman John Bernström &amp; Co som skulle bli grunden till Ahlsell.</a:t>
              </a:r>
            </a:p>
          </p:txBody>
        </p:sp>
      </p:grpSp>
    </p:spTree>
    <p:extLst>
      <p:ext uri="{BB962C8B-B14F-4D97-AF65-F5344CB8AC3E}">
        <p14:creationId xmlns:p14="http://schemas.microsoft.com/office/powerpoint/2010/main" val="242673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900362" y="666750"/>
            <a:ext cx="6391275" cy="5524500"/>
          </a:xfrm>
          <a:prstGeom prst="rect">
            <a:avLst/>
          </a:prstGeom>
        </p:spPr>
      </p:pic>
      <p:sp>
        <p:nvSpPr>
          <p:cNvPr id="3" name="Ellips 2"/>
          <p:cNvSpPr/>
          <p:nvPr/>
        </p:nvSpPr>
        <p:spPr>
          <a:xfrm>
            <a:off x="2818015" y="2443942"/>
            <a:ext cx="789709" cy="349134"/>
          </a:xfrm>
          <a:prstGeom prst="ellipse">
            <a:avLst/>
          </a:prstGeom>
          <a:noFill/>
          <a:ln w="57150">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4" name="Ellips 3"/>
          <p:cNvSpPr/>
          <p:nvPr/>
        </p:nvSpPr>
        <p:spPr>
          <a:xfrm>
            <a:off x="2809703" y="4317596"/>
            <a:ext cx="789709" cy="349134"/>
          </a:xfrm>
          <a:prstGeom prst="ellipse">
            <a:avLst/>
          </a:prstGeom>
          <a:noFill/>
          <a:ln w="57150">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5" name="Ellips 4"/>
          <p:cNvSpPr/>
          <p:nvPr/>
        </p:nvSpPr>
        <p:spPr>
          <a:xfrm>
            <a:off x="5863244" y="1166553"/>
            <a:ext cx="1468581" cy="404552"/>
          </a:xfrm>
          <a:prstGeom prst="ellipse">
            <a:avLst/>
          </a:prstGeom>
          <a:noFill/>
          <a:ln w="57150">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7" name="Ellips 6"/>
          <p:cNvSpPr/>
          <p:nvPr/>
        </p:nvSpPr>
        <p:spPr>
          <a:xfrm>
            <a:off x="5863244" y="3254433"/>
            <a:ext cx="1277389" cy="349134"/>
          </a:xfrm>
          <a:prstGeom prst="ellipse">
            <a:avLst/>
          </a:prstGeom>
          <a:noFill/>
          <a:ln w="57150">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8" name="Rektangulär pratbubbla 7">
            <a:extLst>
              <a:ext uri="{FF2B5EF4-FFF2-40B4-BE49-F238E27FC236}">
                <a16:creationId xmlns:a16="http://schemas.microsoft.com/office/drawing/2014/main" id="{644ECF7A-FE12-4E79-82C4-66986AF0CEB4}"/>
              </a:ext>
            </a:extLst>
          </p:cNvPr>
          <p:cNvSpPr/>
          <p:nvPr/>
        </p:nvSpPr>
        <p:spPr>
          <a:xfrm flipH="1">
            <a:off x="749358" y="1764083"/>
            <a:ext cx="1960772" cy="1490350"/>
          </a:xfrm>
          <a:prstGeom prst="wedgeRectCallout">
            <a:avLst>
              <a:gd name="adj1" fmla="val -33418"/>
              <a:gd name="adj2" fmla="val 7088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Hallsberg CL</a:t>
            </a:r>
          </a:p>
          <a:p>
            <a:pPr algn="ctr"/>
            <a:r>
              <a:rPr lang="sv-SE" dirty="0"/>
              <a:t>235 000 kvm</a:t>
            </a:r>
          </a:p>
          <a:p>
            <a:pPr algn="ctr"/>
            <a:r>
              <a:rPr lang="sv-SE" dirty="0"/>
              <a:t>(80 000 under tak)</a:t>
            </a:r>
          </a:p>
        </p:txBody>
      </p:sp>
      <p:sp>
        <p:nvSpPr>
          <p:cNvPr id="9" name="Rektangulär pratbubbla 9">
            <a:extLst>
              <a:ext uri="{FF2B5EF4-FFF2-40B4-BE49-F238E27FC236}">
                <a16:creationId xmlns:a16="http://schemas.microsoft.com/office/drawing/2014/main" id="{D05728D1-D440-4B31-9040-99D0D8B8626A}"/>
              </a:ext>
            </a:extLst>
          </p:cNvPr>
          <p:cNvSpPr/>
          <p:nvPr/>
        </p:nvSpPr>
        <p:spPr>
          <a:xfrm flipH="1">
            <a:off x="886993" y="4394574"/>
            <a:ext cx="1827594" cy="1490350"/>
          </a:xfrm>
          <a:prstGeom prst="wedgeRectCallout">
            <a:avLst>
              <a:gd name="adj1" fmla="val -33418"/>
              <a:gd name="adj2" fmla="val 7088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err="1"/>
              <a:t>One</a:t>
            </a:r>
            <a:r>
              <a:rPr lang="sv-SE" dirty="0"/>
              <a:t>-Stop-Shop</a:t>
            </a:r>
          </a:p>
          <a:p>
            <a:pPr algn="ctr"/>
            <a:r>
              <a:rPr lang="sv-SE" dirty="0"/>
              <a:t>&gt;1 000 000 art</a:t>
            </a:r>
          </a:p>
        </p:txBody>
      </p:sp>
      <p:sp>
        <p:nvSpPr>
          <p:cNvPr id="10" name="Rektangulär pratbubbla 10">
            <a:extLst>
              <a:ext uri="{FF2B5EF4-FFF2-40B4-BE49-F238E27FC236}">
                <a16:creationId xmlns:a16="http://schemas.microsoft.com/office/drawing/2014/main" id="{02A80B46-5759-400B-A767-090042DACDAA}"/>
              </a:ext>
            </a:extLst>
          </p:cNvPr>
          <p:cNvSpPr/>
          <p:nvPr/>
        </p:nvSpPr>
        <p:spPr>
          <a:xfrm>
            <a:off x="8908871" y="202455"/>
            <a:ext cx="1898094" cy="1490350"/>
          </a:xfrm>
          <a:prstGeom prst="wedgeRectCallout">
            <a:avLst>
              <a:gd name="adj1" fmla="val -33418"/>
              <a:gd name="adj2" fmla="val 70880"/>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Drygt 130 butiker /</a:t>
            </a:r>
          </a:p>
          <a:p>
            <a:pPr algn="ctr"/>
            <a:r>
              <a:rPr lang="sv-SE" dirty="0"/>
              <a:t>”</a:t>
            </a:r>
            <a:r>
              <a:rPr lang="sv-SE" dirty="0" err="1"/>
              <a:t>Click</a:t>
            </a:r>
            <a:r>
              <a:rPr lang="sv-SE" dirty="0"/>
              <a:t> and  </a:t>
            </a:r>
            <a:r>
              <a:rPr lang="sv-SE" dirty="0" err="1"/>
              <a:t>Collect</a:t>
            </a:r>
            <a:r>
              <a:rPr lang="sv-SE" dirty="0"/>
              <a:t>”</a:t>
            </a:r>
          </a:p>
        </p:txBody>
      </p:sp>
      <p:sp>
        <p:nvSpPr>
          <p:cNvPr id="11" name="Rektangulär pratbubbla 10">
            <a:extLst>
              <a:ext uri="{FF2B5EF4-FFF2-40B4-BE49-F238E27FC236}">
                <a16:creationId xmlns:a16="http://schemas.microsoft.com/office/drawing/2014/main" id="{02A80B46-5759-400B-A767-090042DACDAA}"/>
              </a:ext>
            </a:extLst>
          </p:cNvPr>
          <p:cNvSpPr/>
          <p:nvPr/>
        </p:nvSpPr>
        <p:spPr>
          <a:xfrm>
            <a:off x="8908871" y="3497607"/>
            <a:ext cx="1898094" cy="1490350"/>
          </a:xfrm>
          <a:prstGeom prst="wedgeRectCallout">
            <a:avLst>
              <a:gd name="adj1" fmla="val -33418"/>
              <a:gd name="adj2" fmla="val 7088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Logistik i världsklass </a:t>
            </a:r>
          </a:p>
        </p:txBody>
      </p:sp>
    </p:spTree>
    <p:extLst>
      <p:ext uri="{BB962C8B-B14F-4D97-AF65-F5344CB8AC3E}">
        <p14:creationId xmlns:p14="http://schemas.microsoft.com/office/powerpoint/2010/main" val="228318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84785" y="346276"/>
            <a:ext cx="9810750" cy="5400675"/>
          </a:xfrm>
          <a:prstGeom prst="rect">
            <a:avLst/>
          </a:prstGeom>
        </p:spPr>
      </p:pic>
      <p:sp>
        <p:nvSpPr>
          <p:cNvPr id="6" name="Rektangulär pratbubbla 7">
            <a:extLst>
              <a:ext uri="{FF2B5EF4-FFF2-40B4-BE49-F238E27FC236}">
                <a16:creationId xmlns:a16="http://schemas.microsoft.com/office/drawing/2014/main" id="{644ECF7A-FE12-4E79-82C4-66986AF0CEB4}"/>
              </a:ext>
            </a:extLst>
          </p:cNvPr>
          <p:cNvSpPr/>
          <p:nvPr/>
        </p:nvSpPr>
        <p:spPr>
          <a:xfrm>
            <a:off x="8652517" y="191369"/>
            <a:ext cx="3114755" cy="3649629"/>
          </a:xfrm>
          <a:prstGeom prst="wedgeRectCallout">
            <a:avLst>
              <a:gd name="adj1" fmla="val -33418"/>
              <a:gd name="adj2" fmla="val 70880"/>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dirty="0"/>
              <a:t>För att kunna implementera en framgångsrik </a:t>
            </a:r>
            <a:r>
              <a:rPr lang="sv-SE" dirty="0" err="1"/>
              <a:t>omnikanalstrategi</a:t>
            </a:r>
            <a:r>
              <a:rPr lang="sv-SE" dirty="0"/>
              <a:t> krävs det att du har ett integrerat system som binder samman produktdata med kunddata – oavsett kanal. Med andra ord bör varje kundmöte – oavsett om det skett i en butik, per telefon, via e-post eller en </a:t>
            </a:r>
            <a:r>
              <a:rPr lang="sv-SE" dirty="0" err="1"/>
              <a:t>app</a:t>
            </a:r>
            <a:r>
              <a:rPr lang="sv-SE" dirty="0"/>
              <a:t> – registreras på kundens profil.</a:t>
            </a:r>
          </a:p>
        </p:txBody>
      </p:sp>
    </p:spTree>
    <p:extLst>
      <p:ext uri="{BB962C8B-B14F-4D97-AF65-F5344CB8AC3E}">
        <p14:creationId xmlns:p14="http://schemas.microsoft.com/office/powerpoint/2010/main" val="294037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B4C510-1A6B-4878-A99A-F702D4AC62A8}"/>
              </a:ext>
            </a:extLst>
          </p:cNvPr>
          <p:cNvSpPr>
            <a:spLocks noGrp="1"/>
          </p:cNvSpPr>
          <p:nvPr>
            <p:ph type="ctrTitle"/>
          </p:nvPr>
        </p:nvSpPr>
        <p:spPr>
          <a:xfrm>
            <a:off x="838798" y="1596043"/>
            <a:ext cx="8596147" cy="4355869"/>
          </a:xfrm>
        </p:spPr>
        <p:txBody>
          <a:bodyPr>
            <a:normAutofit fontScale="90000"/>
          </a:bodyPr>
          <a:lstStyle/>
          <a:p>
            <a:br>
              <a:rPr lang="sv-SE" sz="1600" b="0" dirty="0"/>
            </a:br>
            <a:br>
              <a:rPr lang="sv-SE" sz="1600" b="0" dirty="0"/>
            </a:br>
            <a:br>
              <a:rPr lang="sv-SE" sz="1600" b="0" dirty="0">
                <a:solidFill>
                  <a:srgbClr val="6070C0"/>
                </a:solidFill>
              </a:rPr>
            </a:br>
            <a:r>
              <a:rPr lang="sv-SE" sz="1600" dirty="0">
                <a:solidFill>
                  <a:srgbClr val="6070C0"/>
                </a:solidFill>
              </a:rPr>
              <a:t>OMNIKANAL</a:t>
            </a:r>
            <a:br>
              <a:rPr lang="sv-SE" sz="1600" b="0" dirty="0">
                <a:solidFill>
                  <a:srgbClr val="6070C0"/>
                </a:solidFill>
              </a:rPr>
            </a:br>
            <a:br>
              <a:rPr lang="sv-SE" sz="1600" b="0" dirty="0"/>
            </a:br>
            <a:r>
              <a:rPr lang="sv-SE" sz="1600" b="0" dirty="0"/>
              <a:t>Multikanalmodell för bästa service </a:t>
            </a:r>
            <a:br>
              <a:rPr lang="sv-SE" sz="1600" b="0" dirty="0"/>
            </a:br>
            <a:r>
              <a:rPr lang="sv-SE" sz="1600" b="0" dirty="0"/>
              <a:t>Ahlsell skapar värde när kunderna får rätt produkt, i rätt tid och till rätt kvalitet. Mervärde omfattar även att kunden får med sig tydliga anvisningar och bra råd som gör att produkten används på rätt sätt.</a:t>
            </a:r>
            <a:br>
              <a:rPr lang="sv-SE" sz="1600" b="0" dirty="0"/>
            </a:br>
            <a:br>
              <a:rPr lang="sv-SE" sz="1600" b="0" dirty="0"/>
            </a:br>
            <a:r>
              <a:rPr lang="sv-SE" sz="1600" dirty="0">
                <a:solidFill>
                  <a:srgbClr val="6070C0"/>
                </a:solidFill>
              </a:rPr>
              <a:t>Kunden når Ahlsell via telefon, epost, webb, i bemannad eller obemannad butik samt genom personliga möten med någon av koncernens många säljare. Ibland behöver kunden hjälp med problemlösning eller få råd från en produktspecialist, andra gånger är behovet en snabb leverans av en standardartikel.</a:t>
            </a:r>
            <a:br>
              <a:rPr lang="sv-SE" sz="1600" b="0" dirty="0"/>
            </a:br>
            <a:br>
              <a:rPr lang="sv-SE" sz="1600" b="0" dirty="0"/>
            </a:br>
            <a:r>
              <a:rPr lang="sv-SE" sz="1600" b="0" dirty="0"/>
              <a:t>Butikerna är viktiga lokala varumärkesbärare som erbjuder omedelbar tillgänglighet och service. Erfarenheten visar att butikerna bidrar till ökad försäljning i alla kanaler i sin region. De fyller dessutom en viktig social funktion som en naturlig mötesplats för områdets installatörer, byggare och andra kundgrupper.</a:t>
            </a:r>
            <a:br>
              <a:rPr lang="sv-SE" sz="1600" b="0" dirty="0"/>
            </a:br>
            <a:br>
              <a:rPr lang="sv-SE" sz="1600" b="0" dirty="0"/>
            </a:br>
            <a:r>
              <a:rPr lang="sv-SE" sz="1600" b="0" dirty="0"/>
              <a:t>Ahlsells e-handelsplattform lanserades redan 1998 och är fullt integrerad med Ahlsells övriga </a:t>
            </a:r>
            <a:r>
              <a:rPr lang="sv-SE" sz="1600" b="0" dirty="0" err="1"/>
              <a:t>ITsystem</a:t>
            </a:r>
            <a:r>
              <a:rPr lang="sv-SE" sz="1600" b="0" dirty="0"/>
              <a:t>. Plattformen består av en webbutik, en </a:t>
            </a:r>
            <a:r>
              <a:rPr lang="sv-SE" sz="1600" b="0" dirty="0" err="1"/>
              <a:t>EDItjänst</a:t>
            </a:r>
            <a:r>
              <a:rPr lang="sv-SE" sz="1600" b="0" dirty="0"/>
              <a:t> (Electronic Data </a:t>
            </a:r>
            <a:r>
              <a:rPr lang="sv-SE" sz="1600" b="0" dirty="0" err="1"/>
              <a:t>Interchange</a:t>
            </a:r>
            <a:r>
              <a:rPr lang="sv-SE" sz="1600" b="0" dirty="0"/>
              <a:t>), Ahlsellappen samt andra </a:t>
            </a:r>
            <a:r>
              <a:rPr lang="sv-SE" sz="1600" b="0" dirty="0" err="1"/>
              <a:t>onlineverktyg</a:t>
            </a:r>
            <a:r>
              <a:rPr lang="sv-SE" sz="1600" b="0" dirty="0"/>
              <a:t>. I slutet av 2015 lanserades en modern webbutik med förbättrat användargränssnitt, utökade funktioner och bättre sökfunktionalitet. </a:t>
            </a:r>
            <a:br>
              <a:rPr lang="sv-SE" sz="1600" b="0" dirty="0"/>
            </a:br>
            <a:br>
              <a:rPr lang="sv-SE" sz="1600" b="0" dirty="0"/>
            </a:br>
            <a:r>
              <a:rPr lang="sv-SE" sz="1600" b="0" dirty="0"/>
              <a:t>Lanseringen av webbutiken innebar första steget i utvecklingen mot ett kraftfullt förbättrat kundgränssnitt som ska göra Ahlsell ännu mer tillgängligt. Gränssnittet utvecklas ständigt och målet är att erbjuda samma upplevelse som i konsumentinriktade </a:t>
            </a:r>
            <a:r>
              <a:rPr lang="sv-SE" sz="1600" b="0" dirty="0" err="1"/>
              <a:t>ehandelslösningar</a:t>
            </a:r>
            <a:r>
              <a:rPr lang="sv-SE" sz="1600" b="0" dirty="0"/>
              <a:t>. I Ahlsells webbutik finns det över 600 000 artiklar, varav 180 000 finns i lager</a:t>
            </a:r>
          </a:p>
        </p:txBody>
      </p:sp>
    </p:spTree>
    <p:extLst>
      <p:ext uri="{BB962C8B-B14F-4D97-AF65-F5344CB8AC3E}">
        <p14:creationId xmlns:p14="http://schemas.microsoft.com/office/powerpoint/2010/main" val="329465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702E498D-CC76-45D3-8272-85C8536379B4}"/>
              </a:ext>
            </a:extLst>
          </p:cNvPr>
          <p:cNvSpPr>
            <a:spLocks noGrp="1"/>
          </p:cNvSpPr>
          <p:nvPr>
            <p:ph type="ctrTitle"/>
          </p:nvPr>
        </p:nvSpPr>
        <p:spPr>
          <a:xfrm>
            <a:off x="754980" y="-312420"/>
            <a:ext cx="9144000" cy="2386800"/>
          </a:xfrm>
        </p:spPr>
        <p:txBody>
          <a:bodyPr/>
          <a:lstStyle/>
          <a:p>
            <a:r>
              <a:rPr lang="sv-SE" dirty="0"/>
              <a:t>Olika kanalers </a:t>
            </a:r>
            <a:r>
              <a:rPr lang="sv-SE" dirty="0" err="1"/>
              <a:t>indexutveckling</a:t>
            </a:r>
            <a:endParaRPr lang="sv-SE" dirty="0"/>
          </a:p>
        </p:txBody>
      </p:sp>
      <p:pic>
        <p:nvPicPr>
          <p:cNvPr id="1026" name="Diagram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195" y="2408327"/>
            <a:ext cx="7846100" cy="381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20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702E498D-CC76-45D3-8272-85C8536379B4}"/>
              </a:ext>
            </a:extLst>
          </p:cNvPr>
          <p:cNvSpPr>
            <a:spLocks noGrp="1"/>
          </p:cNvSpPr>
          <p:nvPr>
            <p:ph type="ctrTitle"/>
          </p:nvPr>
        </p:nvSpPr>
        <p:spPr>
          <a:xfrm>
            <a:off x="754980" y="-312420"/>
            <a:ext cx="9144000" cy="2386800"/>
          </a:xfrm>
        </p:spPr>
        <p:txBody>
          <a:bodyPr/>
          <a:lstStyle/>
          <a:p>
            <a:r>
              <a:rPr lang="sv-SE" dirty="0"/>
              <a:t>BV skillnad</a:t>
            </a:r>
          </a:p>
        </p:txBody>
      </p:sp>
      <p:graphicFrame>
        <p:nvGraphicFramePr>
          <p:cNvPr id="2" name="Tabell 1"/>
          <p:cNvGraphicFramePr>
            <a:graphicFrameLocks noGrp="1"/>
          </p:cNvGraphicFramePr>
          <p:nvPr>
            <p:extLst/>
          </p:nvPr>
        </p:nvGraphicFramePr>
        <p:xfrm>
          <a:off x="1168295" y="2702215"/>
          <a:ext cx="8730685" cy="2499360"/>
        </p:xfrm>
        <a:graphic>
          <a:graphicData uri="http://schemas.openxmlformats.org/drawingml/2006/table">
            <a:tbl>
              <a:tblPr firstRow="1" bandRow="1">
                <a:tableStyleId>{7DF18680-E054-41AD-8BC1-D1AEF772440D}</a:tableStyleId>
              </a:tblPr>
              <a:tblGrid>
                <a:gridCol w="4796010">
                  <a:extLst>
                    <a:ext uri="{9D8B030D-6E8A-4147-A177-3AD203B41FA5}">
                      <a16:colId xmlns:a16="http://schemas.microsoft.com/office/drawing/2014/main" val="20000"/>
                    </a:ext>
                  </a:extLst>
                </a:gridCol>
                <a:gridCol w="3934675">
                  <a:extLst>
                    <a:ext uri="{9D8B030D-6E8A-4147-A177-3AD203B41FA5}">
                      <a16:colId xmlns:a16="http://schemas.microsoft.com/office/drawing/2014/main" val="20001"/>
                    </a:ext>
                  </a:extLst>
                </a:gridCol>
              </a:tblGrid>
              <a:tr h="370840">
                <a:tc>
                  <a:txBody>
                    <a:bodyPr/>
                    <a:lstStyle/>
                    <a:p>
                      <a:r>
                        <a:rPr lang="sv-SE" sz="2800" dirty="0"/>
                        <a:t>Bruttovinst</a:t>
                      </a:r>
                    </a:p>
                  </a:txBody>
                  <a:tcPr/>
                </a:tc>
                <a:tc>
                  <a:txBody>
                    <a:bodyPr/>
                    <a:lstStyle/>
                    <a:p>
                      <a:r>
                        <a:rPr lang="sv-SE" sz="2800" dirty="0"/>
                        <a:t>Index</a:t>
                      </a:r>
                    </a:p>
                  </a:txBody>
                  <a:tcPr/>
                </a:tc>
                <a:extLst>
                  <a:ext uri="{0D108BD9-81ED-4DB2-BD59-A6C34878D82A}">
                    <a16:rowId xmlns:a16="http://schemas.microsoft.com/office/drawing/2014/main" val="10000"/>
                  </a:ext>
                </a:extLst>
              </a:tr>
              <a:tr h="370840">
                <a:tc>
                  <a:txBody>
                    <a:bodyPr/>
                    <a:lstStyle/>
                    <a:p>
                      <a:r>
                        <a:rPr lang="sv-SE" sz="2800" dirty="0"/>
                        <a:t>Butik</a:t>
                      </a:r>
                    </a:p>
                  </a:txBody>
                  <a:tcPr/>
                </a:tc>
                <a:tc>
                  <a:txBody>
                    <a:bodyPr/>
                    <a:lstStyle/>
                    <a:p>
                      <a:r>
                        <a:rPr lang="sv-SE" sz="2800" dirty="0"/>
                        <a:t>192</a:t>
                      </a:r>
                    </a:p>
                  </a:txBody>
                  <a:tcPr/>
                </a:tc>
                <a:extLst>
                  <a:ext uri="{0D108BD9-81ED-4DB2-BD59-A6C34878D82A}">
                    <a16:rowId xmlns:a16="http://schemas.microsoft.com/office/drawing/2014/main" val="10001"/>
                  </a:ext>
                </a:extLst>
              </a:tr>
              <a:tr h="370840">
                <a:tc>
                  <a:txBody>
                    <a:bodyPr/>
                    <a:lstStyle/>
                    <a:p>
                      <a:r>
                        <a:rPr lang="sv-SE" sz="2800" dirty="0"/>
                        <a:t>Innesäljare</a:t>
                      </a:r>
                      <a:r>
                        <a:rPr lang="sv-SE" sz="2800" baseline="0" dirty="0"/>
                        <a:t> säljer</a:t>
                      </a:r>
                      <a:endParaRPr lang="sv-SE" sz="2800" dirty="0"/>
                    </a:p>
                  </a:txBody>
                  <a:tcPr/>
                </a:tc>
                <a:tc>
                  <a:txBody>
                    <a:bodyPr/>
                    <a:lstStyle/>
                    <a:p>
                      <a:r>
                        <a:rPr lang="sv-SE" sz="2800" dirty="0"/>
                        <a:t>100</a:t>
                      </a:r>
                    </a:p>
                  </a:txBody>
                  <a:tcPr/>
                </a:tc>
                <a:extLst>
                  <a:ext uri="{0D108BD9-81ED-4DB2-BD59-A6C34878D82A}">
                    <a16:rowId xmlns:a16="http://schemas.microsoft.com/office/drawing/2014/main" val="10002"/>
                  </a:ext>
                </a:extLst>
              </a:tr>
              <a:tr h="370840">
                <a:tc>
                  <a:txBody>
                    <a:bodyPr/>
                    <a:lstStyle/>
                    <a:p>
                      <a:r>
                        <a:rPr lang="sv-SE" sz="2800" dirty="0"/>
                        <a:t>E-handel där kund beställer själv</a:t>
                      </a:r>
                    </a:p>
                  </a:txBody>
                  <a:tcPr/>
                </a:tc>
                <a:tc>
                  <a:txBody>
                    <a:bodyPr/>
                    <a:lstStyle/>
                    <a:p>
                      <a:r>
                        <a:rPr lang="sv-SE" sz="2800" dirty="0"/>
                        <a:t>129</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2473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C81C76C-5FCA-4A1A-815E-EF59537F1263}"/>
              </a:ext>
            </a:extLst>
          </p:cNvPr>
          <p:cNvSpPr>
            <a:spLocks noGrp="1"/>
          </p:cNvSpPr>
          <p:nvPr>
            <p:ph type="ctrTitle"/>
          </p:nvPr>
        </p:nvSpPr>
        <p:spPr>
          <a:xfrm>
            <a:off x="824546" y="2138341"/>
            <a:ext cx="9144000" cy="2386800"/>
          </a:xfrm>
        </p:spPr>
        <p:txBody>
          <a:bodyPr>
            <a:normAutofit fontScale="90000"/>
          </a:bodyPr>
          <a:lstStyle/>
          <a:p>
            <a:r>
              <a:rPr lang="sv-SE" dirty="0"/>
              <a:t>Frågan är inte om…..</a:t>
            </a:r>
            <a:br>
              <a:rPr lang="sv-SE" dirty="0"/>
            </a:br>
            <a:r>
              <a:rPr lang="sv-SE" dirty="0"/>
              <a:t>Frågan är hur….</a:t>
            </a:r>
            <a:br>
              <a:rPr lang="sv-SE" dirty="0"/>
            </a:br>
            <a:br>
              <a:rPr lang="sv-SE" dirty="0"/>
            </a:br>
            <a:br>
              <a:rPr lang="sv-SE" dirty="0"/>
            </a:br>
            <a:br>
              <a:rPr lang="sv-SE" dirty="0"/>
            </a:br>
            <a:endParaRPr lang="sv-SE" dirty="0"/>
          </a:p>
        </p:txBody>
      </p:sp>
      <p:sp>
        <p:nvSpPr>
          <p:cNvPr id="6" name="Rektangulär pratbubbla 6">
            <a:extLst>
              <a:ext uri="{FF2B5EF4-FFF2-40B4-BE49-F238E27FC236}">
                <a16:creationId xmlns:a16="http://schemas.microsoft.com/office/drawing/2014/main" id="{132A8234-96D8-4BAC-A609-A55BDBFFBC87}"/>
              </a:ext>
            </a:extLst>
          </p:cNvPr>
          <p:cNvSpPr/>
          <p:nvPr/>
        </p:nvSpPr>
        <p:spPr>
          <a:xfrm>
            <a:off x="266143" y="4417007"/>
            <a:ext cx="1898094" cy="1490350"/>
          </a:xfrm>
          <a:prstGeom prst="wedgeRectCallout">
            <a:avLst>
              <a:gd name="adj1" fmla="val -33418"/>
              <a:gd name="adj2" fmla="val 7088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a:p>
            <a:pPr algn="ctr"/>
            <a:r>
              <a:rPr lang="sv-SE" dirty="0"/>
              <a:t>Kunskap</a:t>
            </a:r>
          </a:p>
          <a:p>
            <a:pPr algn="ctr"/>
            <a:r>
              <a:rPr lang="sv-SE" dirty="0"/>
              <a:t>”Installations-butiker”</a:t>
            </a:r>
          </a:p>
          <a:p>
            <a:pPr algn="ctr"/>
            <a:endParaRPr lang="sv-SE" dirty="0"/>
          </a:p>
        </p:txBody>
      </p:sp>
      <p:sp>
        <p:nvSpPr>
          <p:cNvPr id="7" name="Rektangulär pratbubbla 7">
            <a:extLst>
              <a:ext uri="{FF2B5EF4-FFF2-40B4-BE49-F238E27FC236}">
                <a16:creationId xmlns:a16="http://schemas.microsoft.com/office/drawing/2014/main" id="{644ECF7A-FE12-4E79-82C4-66986AF0CEB4}"/>
              </a:ext>
            </a:extLst>
          </p:cNvPr>
          <p:cNvSpPr/>
          <p:nvPr/>
        </p:nvSpPr>
        <p:spPr>
          <a:xfrm>
            <a:off x="2218467" y="4417007"/>
            <a:ext cx="1898094" cy="1490350"/>
          </a:xfrm>
          <a:prstGeom prst="wedgeRectCallout">
            <a:avLst>
              <a:gd name="adj1" fmla="val -33418"/>
              <a:gd name="adj2" fmla="val 7088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a:p>
            <a:pPr algn="ctr"/>
            <a:r>
              <a:rPr lang="sv-SE" dirty="0"/>
              <a:t>Upplevelse- center</a:t>
            </a:r>
          </a:p>
          <a:p>
            <a:pPr algn="ctr"/>
            <a:r>
              <a:rPr lang="sv-SE" dirty="0"/>
              <a:t>”</a:t>
            </a:r>
            <a:r>
              <a:rPr lang="sv-SE" dirty="0" err="1"/>
              <a:t>TomTits</a:t>
            </a:r>
            <a:r>
              <a:rPr lang="sv-SE" dirty="0"/>
              <a:t>”</a:t>
            </a:r>
          </a:p>
          <a:p>
            <a:pPr algn="ctr"/>
            <a:endParaRPr lang="sv-SE" dirty="0"/>
          </a:p>
        </p:txBody>
      </p:sp>
      <p:sp>
        <p:nvSpPr>
          <p:cNvPr id="8" name="Rektangulär pratbubbla 8">
            <a:extLst>
              <a:ext uri="{FF2B5EF4-FFF2-40B4-BE49-F238E27FC236}">
                <a16:creationId xmlns:a16="http://schemas.microsoft.com/office/drawing/2014/main" id="{EAE71C83-884F-4159-BEE7-65E10A287984}"/>
              </a:ext>
            </a:extLst>
          </p:cNvPr>
          <p:cNvSpPr/>
          <p:nvPr/>
        </p:nvSpPr>
        <p:spPr>
          <a:xfrm>
            <a:off x="4197906" y="4417007"/>
            <a:ext cx="1898094" cy="1490350"/>
          </a:xfrm>
          <a:prstGeom prst="wedgeRectCallout">
            <a:avLst>
              <a:gd name="adj1" fmla="val -33418"/>
              <a:gd name="adj2" fmla="val 7088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Arbetsplats ”WS” kund/leverantör</a:t>
            </a:r>
          </a:p>
        </p:txBody>
      </p:sp>
      <p:sp>
        <p:nvSpPr>
          <p:cNvPr id="9" name="Rektangulär pratbubbla 10">
            <a:extLst>
              <a:ext uri="{FF2B5EF4-FFF2-40B4-BE49-F238E27FC236}">
                <a16:creationId xmlns:a16="http://schemas.microsoft.com/office/drawing/2014/main" id="{274D9E97-BFAA-4781-8567-ABECBDB072CF}"/>
              </a:ext>
            </a:extLst>
          </p:cNvPr>
          <p:cNvSpPr/>
          <p:nvPr/>
        </p:nvSpPr>
        <p:spPr>
          <a:xfrm>
            <a:off x="6123115" y="4417007"/>
            <a:ext cx="1898094" cy="1490350"/>
          </a:xfrm>
          <a:prstGeom prst="wedgeRectCallout">
            <a:avLst>
              <a:gd name="adj1" fmla="val -33418"/>
              <a:gd name="adj2" fmla="val 70880"/>
            </a:avLst>
          </a:prstGeom>
          <a:solidFill>
            <a:srgbClr val="E6003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24/7</a:t>
            </a:r>
          </a:p>
          <a:p>
            <a:pPr algn="ctr"/>
            <a:endParaRPr lang="sv-SE" dirty="0"/>
          </a:p>
        </p:txBody>
      </p:sp>
      <p:sp>
        <p:nvSpPr>
          <p:cNvPr id="10" name="Rektangulär pratbubbla 9">
            <a:extLst>
              <a:ext uri="{FF2B5EF4-FFF2-40B4-BE49-F238E27FC236}">
                <a16:creationId xmlns:a16="http://schemas.microsoft.com/office/drawing/2014/main" id="{D05728D1-D440-4B31-9040-99D0D8B8626A}"/>
              </a:ext>
            </a:extLst>
          </p:cNvPr>
          <p:cNvSpPr/>
          <p:nvPr/>
        </p:nvSpPr>
        <p:spPr>
          <a:xfrm>
            <a:off x="8070452" y="4417007"/>
            <a:ext cx="1898094" cy="1490350"/>
          </a:xfrm>
          <a:prstGeom prst="wedgeRectCallout">
            <a:avLst>
              <a:gd name="adj1" fmla="val -33418"/>
              <a:gd name="adj2" fmla="val 7088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err="1"/>
              <a:t>One</a:t>
            </a:r>
            <a:r>
              <a:rPr lang="sv-SE" dirty="0"/>
              <a:t>-Stop-Shop</a:t>
            </a:r>
          </a:p>
          <a:p>
            <a:pPr algn="ctr"/>
            <a:r>
              <a:rPr lang="sv-SE" dirty="0"/>
              <a:t>”Produkt-portföljen”</a:t>
            </a:r>
          </a:p>
        </p:txBody>
      </p:sp>
      <p:sp>
        <p:nvSpPr>
          <p:cNvPr id="11" name="Rektangulär pratbubbla 10">
            <a:extLst>
              <a:ext uri="{FF2B5EF4-FFF2-40B4-BE49-F238E27FC236}">
                <a16:creationId xmlns:a16="http://schemas.microsoft.com/office/drawing/2014/main" id="{02A80B46-5759-400B-A767-090042DACDAA}"/>
              </a:ext>
            </a:extLst>
          </p:cNvPr>
          <p:cNvSpPr/>
          <p:nvPr/>
        </p:nvSpPr>
        <p:spPr>
          <a:xfrm>
            <a:off x="10022776" y="4417007"/>
            <a:ext cx="1898094" cy="1490350"/>
          </a:xfrm>
          <a:prstGeom prst="wedgeRectCallout">
            <a:avLst>
              <a:gd name="adj1" fmla="val -33418"/>
              <a:gd name="adj2" fmla="val 7088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Service</a:t>
            </a:r>
          </a:p>
          <a:p>
            <a:pPr algn="ctr"/>
            <a:r>
              <a:rPr lang="sv-SE" dirty="0"/>
              <a:t>Mötet mellan människor</a:t>
            </a:r>
          </a:p>
          <a:p>
            <a:pPr algn="ctr"/>
            <a:r>
              <a:rPr lang="sv-SE" dirty="0"/>
              <a:t>”Lätt att handla”</a:t>
            </a:r>
          </a:p>
        </p:txBody>
      </p:sp>
    </p:spTree>
    <p:extLst>
      <p:ext uri="{BB962C8B-B14F-4D97-AF65-F5344CB8AC3E}">
        <p14:creationId xmlns:p14="http://schemas.microsoft.com/office/powerpoint/2010/main" val="32501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Ahlsell mall 2019">
  <a:themeElements>
    <a:clrScheme name="Ahlsell 2019">
      <a:dk1>
        <a:sysClr val="windowText" lastClr="000000"/>
      </a:dk1>
      <a:lt1>
        <a:sysClr val="window" lastClr="FFFFFF"/>
      </a:lt1>
      <a:dk2>
        <a:srgbClr val="52555C"/>
      </a:dk2>
      <a:lt2>
        <a:srgbClr val="E3DFD0"/>
      </a:lt2>
      <a:accent1>
        <a:srgbClr val="0073B6"/>
      </a:accent1>
      <a:accent2>
        <a:srgbClr val="96C11E"/>
      </a:accent2>
      <a:accent3>
        <a:srgbClr val="662382"/>
      </a:accent3>
      <a:accent4>
        <a:srgbClr val="E60032"/>
      </a:accent4>
      <a:accent5>
        <a:srgbClr val="009FE3"/>
      </a:accent5>
      <a:accent6>
        <a:srgbClr val="52555C"/>
      </a:accent6>
      <a:hlink>
        <a:srgbClr val="0073B6"/>
      </a:hlink>
      <a:folHlink>
        <a:srgbClr val="009FE3"/>
      </a:folHlink>
    </a:clrScheme>
    <a:fontScheme name="Ahlsell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objectDefaults>
  <a:extraClrSchemeLst/>
  <a:extLst>
    <a:ext uri="{05A4C25C-085E-4340-85A3-A5531E510DB2}">
      <thm15:themeFamily xmlns:thm15="http://schemas.microsoft.com/office/thememl/2012/main" name="ahlsell-mall-ppt-2019.potx" id="{6B3CC7FE-52D1-4B98-834A-763B61193EF1}" vid="{85728123-0350-4100-94B4-3AFD10D0AC8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ahlsell-mall-ppt-2019</Template>
  <TotalTime>617</TotalTime>
  <Words>297</Words>
  <Application>Microsoft Office PowerPoint</Application>
  <PresentationFormat>Bredbild</PresentationFormat>
  <Paragraphs>61</Paragraphs>
  <Slides>10</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Calibri</vt:lpstr>
      <vt:lpstr>Ahlsell mall 2019</vt:lpstr>
      <vt:lpstr>PowerPoint-presentation</vt:lpstr>
      <vt:lpstr>Kan man kombinera näthandel och fysiska butiker till en lönsam helhet?</vt:lpstr>
      <vt:lpstr>PowerPoint-presentation</vt:lpstr>
      <vt:lpstr>PowerPoint-presentation</vt:lpstr>
      <vt:lpstr>PowerPoint-presentation</vt:lpstr>
      <vt:lpstr>   OMNIKANAL  Multikanalmodell för bästa service  Ahlsell skapar värde när kunderna får rätt produkt, i rätt tid och till rätt kvalitet. Mervärde omfattar även att kunden får med sig tydliga anvisningar och bra råd som gör att produkten används på rätt sätt.  Kunden når Ahlsell via telefon, epost, webb, i bemannad eller obemannad butik samt genom personliga möten med någon av koncernens många säljare. Ibland behöver kunden hjälp med problemlösning eller få råd från en produktspecialist, andra gånger är behovet en snabb leverans av en standardartikel.  Butikerna är viktiga lokala varumärkesbärare som erbjuder omedelbar tillgänglighet och service. Erfarenheten visar att butikerna bidrar till ökad försäljning i alla kanaler i sin region. De fyller dessutom en viktig social funktion som en naturlig mötesplats för områdets installatörer, byggare och andra kundgrupper.  Ahlsells e-handelsplattform lanserades redan 1998 och är fullt integrerad med Ahlsells övriga ITsystem. Plattformen består av en webbutik, en EDItjänst (Electronic Data Interchange), Ahlsellappen samt andra onlineverktyg. I slutet av 2015 lanserades en modern webbutik med förbättrat användargränssnitt, utökade funktioner och bättre sökfunktionalitet.   Lanseringen av webbutiken innebar första steget i utvecklingen mot ett kraftfullt förbättrat kundgränssnitt som ska göra Ahlsell ännu mer tillgängligt. Gränssnittet utvecklas ständigt och målet är att erbjuda samma upplevelse som i konsumentinriktade ehandelslösningar. I Ahlsells webbutik finns det över 600 000 artiklar, varav 180 000 finns i lager</vt:lpstr>
      <vt:lpstr>Olika kanalers indexutveckling</vt:lpstr>
      <vt:lpstr>BV skillnad</vt:lpstr>
      <vt:lpstr>Frågan är inte om….. Frågan är hur….    </vt:lpstr>
      <vt:lpstr>Tack!</vt:lpstr>
    </vt:vector>
  </TitlesOfParts>
  <Company>Ahlsell Sverige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Clas Schörling</dc:creator>
  <cp:lastModifiedBy>Clas Schörling</cp:lastModifiedBy>
  <cp:revision>79</cp:revision>
  <dcterms:created xsi:type="dcterms:W3CDTF">2019-04-02T15:44:55Z</dcterms:created>
  <dcterms:modified xsi:type="dcterms:W3CDTF">2019-04-12T09:10:59Z</dcterms:modified>
</cp:coreProperties>
</file>