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jpg" ContentType="image/jpeg"/>
  <Override PartName="/ppt/media/image9.jpg" ContentType="image/jpeg"/>
  <Override PartName="/ppt/media/image11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56" r:id="rId6"/>
    <p:sldId id="258" r:id="rId7"/>
    <p:sldId id="272" r:id="rId8"/>
    <p:sldId id="262" r:id="rId9"/>
    <p:sldId id="270" r:id="rId10"/>
    <p:sldId id="263" r:id="rId11"/>
    <p:sldId id="264" r:id="rId12"/>
    <p:sldId id="271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1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846EAD-F338-4126-9766-F1BCF33339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C18FEDF-F266-4161-913D-65223D5F79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CB1E67F-D995-4C58-AA59-6A0302C84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30B6-6CBB-4B7E-8E58-654BD03B51E0}" type="datetimeFigureOut">
              <a:rPr lang="sv-SE" smtClean="0"/>
              <a:t>2019-04-09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CECC9FDD-F031-444A-B967-FFD62B74C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0C1AED9-B230-45F7-ACC6-FCE7EAC12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9CC9-CFD9-4725-AC37-D00EE60748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7741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4A3F5F-CA61-49BE-8AE7-8B97CDE5C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BB05CEE-4C3F-4140-B267-00B80AADE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2CBDEFE-3244-4336-B056-F6FE088C8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30B6-6CBB-4B7E-8E58-654BD03B51E0}" type="datetimeFigureOut">
              <a:rPr lang="sv-SE" smtClean="0"/>
              <a:t>2019-04-09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A8A88DC-A42B-4016-9B67-6411748D5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5256533-35F8-456F-B1E2-8A3023F60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9CC9-CFD9-4725-AC37-D00EE60748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5194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62A58464-26DD-48BA-82BE-32BABAB96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332F35B4-E05E-43E5-B371-B810EEF3D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BC4EC79-5A94-4F98-9511-6714C8DEB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30B6-6CBB-4B7E-8E58-654BD03B51E0}" type="datetimeFigureOut">
              <a:rPr lang="sv-SE" smtClean="0"/>
              <a:t>2019-04-09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C948F55-1BE3-448E-AC51-59924069E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D1FE934-E33F-4CF3-AE3C-61AA9A1A0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9CC9-CFD9-4725-AC37-D00EE60748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4163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A8EC51-4AEE-4588-B2FC-30860F9B6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0D9E605-F775-4B10-B530-5BA931041C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3ECCBF0-155F-4F7F-95E2-D6738C3A6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30B6-6CBB-4B7E-8E58-654BD03B51E0}" type="datetimeFigureOut">
              <a:rPr lang="sv-SE" smtClean="0"/>
              <a:t>2019-04-09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6F7457A-2CEA-4583-A152-E9554BD54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6A9D280-9587-47B9-81A5-BA83B91B1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9CC9-CFD9-4725-AC37-D00EE60748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68837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C0DCCF4-6D96-4A19-9F91-534E846CA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CF6651C-116A-438D-BAA9-750676783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4705BA-B869-4B21-923C-903B3A392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30B6-6CBB-4B7E-8E58-654BD03B51E0}" type="datetimeFigureOut">
              <a:rPr lang="sv-SE" smtClean="0"/>
              <a:t>2019-04-09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C734FBA-E1D8-4374-A8E5-6CF93BDAC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66A129A-7537-4522-9B1D-AC36B385A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9CC9-CFD9-4725-AC37-D00EE60748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0286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855FA0-066F-4C42-9C07-5FDD25C19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2C37570-8A3B-4469-89F5-8302D31902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62BC6A1-A9D2-4983-9135-A0D52A9BA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24B64C6-C0E2-4785-AD7C-8DD9CEDCF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30B6-6CBB-4B7E-8E58-654BD03B51E0}" type="datetimeFigureOut">
              <a:rPr lang="sv-SE" smtClean="0"/>
              <a:t>2019-04-09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9A28800-83B0-4F8F-8744-53E3DEF84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FF8D35E-928A-4789-B125-071FA7F4A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9CC9-CFD9-4725-AC37-D00EE60748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9880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FF02976-E3CB-481E-9956-7E642305F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A22FD51-3B3A-4136-B39F-523EA073D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EDE3A14-B189-4363-AA6F-C9D05D23A8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94BCC3D6-9619-4B60-8B56-71C96E84E6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7068D85-33D0-46EC-87A7-D5C23B28A5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F6EBC451-0927-433E-9509-45A1DE2C2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30B6-6CBB-4B7E-8E58-654BD03B51E0}" type="datetimeFigureOut">
              <a:rPr lang="sv-SE" smtClean="0"/>
              <a:t>2019-04-09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F24DDAAD-43F2-40EB-9614-7F39523BF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4516F401-9734-4079-BAD2-089895D28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9CC9-CFD9-4725-AC37-D00EE60748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27534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1FC74FB-24CB-4822-9939-C75D31D8A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C8EA71C-7A9B-4711-86BA-F542DAAA4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30B6-6CBB-4B7E-8E58-654BD03B51E0}" type="datetimeFigureOut">
              <a:rPr lang="sv-SE" smtClean="0"/>
              <a:t>2019-04-09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9892850-74C9-499F-92ED-E4B2A2CB3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9377F29-F595-448F-AFA1-AE77C0139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9CC9-CFD9-4725-AC37-D00EE60748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1272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68300AD4-53ED-4895-830E-A41B3C96A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30B6-6CBB-4B7E-8E58-654BD03B51E0}" type="datetimeFigureOut">
              <a:rPr lang="sv-SE" smtClean="0"/>
              <a:t>2019-04-09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D0A6A27-57B7-4D71-99F7-30AE62176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D332DB5-E365-40CB-97DC-4D81633E7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9CC9-CFD9-4725-AC37-D00EE60748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7404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107ACF8-ED64-4A3C-8899-03FB22CDB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17C1FC9-BA60-4748-9D16-6174AAE79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75930DB-D951-4BF5-94A5-6FD66B451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5EF146E-96F2-4252-984B-4868A8495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30B6-6CBB-4B7E-8E58-654BD03B51E0}" type="datetimeFigureOut">
              <a:rPr lang="sv-SE" smtClean="0"/>
              <a:t>2019-04-09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105ACF1-5141-4E2B-AFD7-38A8F7ECE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81FA970-8216-4D0A-ACA1-04017B1AA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9CC9-CFD9-4725-AC37-D00EE60748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8080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400B508-AB5A-4129-972F-A54D38C38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3285B521-CBA7-47E7-B2C8-D79AFDCD01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3954438-5247-4156-B16B-747CC8F6F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6FB3C96-3BE2-4B6C-93F2-7996B74E7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A30B6-6CBB-4B7E-8E58-654BD03B51E0}" type="datetimeFigureOut">
              <a:rPr lang="sv-SE" smtClean="0"/>
              <a:t>2019-04-09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2135FEB-B148-4989-88B0-5920B8FF1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97508E3-F1E2-4F58-A9C5-6514B393F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E9CC9-CFD9-4725-AC37-D00EE60748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692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2246B8F7-616C-46EF-8637-5D10AE48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A0E22DD-85B8-4AE7-AF0F-43990B5DD5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F5D0A32-A804-4D78-83C1-6DEA914BF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A30B6-6CBB-4B7E-8E58-654BD03B51E0}" type="datetimeFigureOut">
              <a:rPr lang="sv-SE" smtClean="0"/>
              <a:t>2019-04-09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1E0D023-E666-4326-A54C-80DF902CAE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D042138-32FE-4DCB-A2EC-345D71FCA6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E9CC9-CFD9-4725-AC37-D00EE607481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516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E2CE4EDC-6E82-489C-8871-52148C9AB2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C709CE90-8A77-4604-A488-6E98CD14A1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985" y="626985"/>
            <a:ext cx="5604029" cy="560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73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F6AE54E-15C9-488A-A5C7-8DD67234F074}"/>
              </a:ext>
            </a:extLst>
          </p:cNvPr>
          <p:cNvSpPr/>
          <p:nvPr/>
        </p:nvSpPr>
        <p:spPr>
          <a:xfrm>
            <a:off x="2734322" y="4669653"/>
            <a:ext cx="1367161" cy="143818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9E571885-9B6E-4683-83A4-75481411A218}"/>
              </a:ext>
            </a:extLst>
          </p:cNvPr>
          <p:cNvSpPr/>
          <p:nvPr/>
        </p:nvSpPr>
        <p:spPr>
          <a:xfrm>
            <a:off x="4466947" y="3178206"/>
            <a:ext cx="1367161" cy="29296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1A695B61-1F62-484D-BA82-49A66E9607AF}"/>
              </a:ext>
            </a:extLst>
          </p:cNvPr>
          <p:cNvSpPr/>
          <p:nvPr/>
        </p:nvSpPr>
        <p:spPr>
          <a:xfrm>
            <a:off x="6199572" y="781235"/>
            <a:ext cx="1367161" cy="53266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ED149BDF-6140-4749-86AF-DEC601900F40}"/>
              </a:ext>
            </a:extLst>
          </p:cNvPr>
          <p:cNvSpPr txBox="1"/>
          <p:nvPr/>
        </p:nvSpPr>
        <p:spPr>
          <a:xfrm>
            <a:off x="3027284" y="4273688"/>
            <a:ext cx="78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2018</a:t>
            </a: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CC422D87-8CDF-4913-8A81-2C5DE206BC19}"/>
              </a:ext>
            </a:extLst>
          </p:cNvPr>
          <p:cNvSpPr txBox="1"/>
          <p:nvPr/>
        </p:nvSpPr>
        <p:spPr>
          <a:xfrm>
            <a:off x="4759910" y="2711220"/>
            <a:ext cx="78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2019</a:t>
            </a:r>
          </a:p>
        </p:txBody>
      </p:sp>
      <p:sp>
        <p:nvSpPr>
          <p:cNvPr id="31" name="textruta 30">
            <a:extLst>
              <a:ext uri="{FF2B5EF4-FFF2-40B4-BE49-F238E27FC236}">
                <a16:creationId xmlns:a16="http://schemas.microsoft.com/office/drawing/2014/main" id="{665B009F-AB6A-44A0-A929-20C60DD2C52F}"/>
              </a:ext>
            </a:extLst>
          </p:cNvPr>
          <p:cNvSpPr txBox="1"/>
          <p:nvPr/>
        </p:nvSpPr>
        <p:spPr>
          <a:xfrm>
            <a:off x="6483656" y="380833"/>
            <a:ext cx="781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2020</a:t>
            </a:r>
          </a:p>
        </p:txBody>
      </p:sp>
      <p:pic>
        <p:nvPicPr>
          <p:cNvPr id="34" name="Bildobjekt 33">
            <a:extLst>
              <a:ext uri="{FF2B5EF4-FFF2-40B4-BE49-F238E27FC236}">
                <a16:creationId xmlns:a16="http://schemas.microsoft.com/office/drawing/2014/main" id="{11C57C0B-446F-4BCE-B1B2-B05E8812F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85" y="7127"/>
            <a:ext cx="1824815" cy="18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8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 1">
            <a:extLst>
              <a:ext uri="{FF2B5EF4-FFF2-40B4-BE49-F238E27FC236}">
                <a16:creationId xmlns:a16="http://schemas.microsoft.com/office/drawing/2014/main" id="{F4AF76ED-8882-427B-B08F-DF5A49B1AF53}"/>
              </a:ext>
            </a:extLst>
          </p:cNvPr>
          <p:cNvSpPr/>
          <p:nvPr/>
        </p:nvSpPr>
        <p:spPr>
          <a:xfrm>
            <a:off x="5175685" y="2929631"/>
            <a:ext cx="1464816" cy="147369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" name="Rak pilkoppling 4">
            <a:extLst>
              <a:ext uri="{FF2B5EF4-FFF2-40B4-BE49-F238E27FC236}">
                <a16:creationId xmlns:a16="http://schemas.microsoft.com/office/drawing/2014/main" id="{F98B3349-818C-472A-B1B8-6AD36FF0399B}"/>
              </a:ext>
            </a:extLst>
          </p:cNvPr>
          <p:cNvCxnSpPr>
            <a:cxnSpLocks/>
          </p:cNvCxnSpPr>
          <p:nvPr/>
        </p:nvCxnSpPr>
        <p:spPr>
          <a:xfrm>
            <a:off x="5908094" y="1600814"/>
            <a:ext cx="0" cy="13288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Bildobjekt 6">
            <a:extLst>
              <a:ext uri="{FF2B5EF4-FFF2-40B4-BE49-F238E27FC236}">
                <a16:creationId xmlns:a16="http://schemas.microsoft.com/office/drawing/2014/main" id="{CB8B1688-6D25-4B6E-95BD-A578743B1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946" y="3169330"/>
            <a:ext cx="994294" cy="994294"/>
          </a:xfrm>
          <a:prstGeom prst="rect">
            <a:avLst/>
          </a:prstGeom>
        </p:spPr>
      </p:pic>
      <p:sp>
        <p:nvSpPr>
          <p:cNvPr id="8" name="Ellips 7">
            <a:extLst>
              <a:ext uri="{FF2B5EF4-FFF2-40B4-BE49-F238E27FC236}">
                <a16:creationId xmlns:a16="http://schemas.microsoft.com/office/drawing/2014/main" id="{6C1FFB43-E92A-4649-9825-F526D201F775}"/>
              </a:ext>
            </a:extLst>
          </p:cNvPr>
          <p:cNvSpPr/>
          <p:nvPr/>
        </p:nvSpPr>
        <p:spPr>
          <a:xfrm>
            <a:off x="5450894" y="612559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97AE4B09-1143-42FF-81CB-87C3BE43F345}"/>
              </a:ext>
            </a:extLst>
          </p:cNvPr>
          <p:cNvSpPr txBox="1"/>
          <p:nvPr/>
        </p:nvSpPr>
        <p:spPr>
          <a:xfrm>
            <a:off x="5450894" y="862576"/>
            <a:ext cx="914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Koncept</a:t>
            </a:r>
          </a:p>
        </p:txBody>
      </p:sp>
      <p:cxnSp>
        <p:nvCxnSpPr>
          <p:cNvPr id="22" name="Rak pilkoppling 21">
            <a:extLst>
              <a:ext uri="{FF2B5EF4-FFF2-40B4-BE49-F238E27FC236}">
                <a16:creationId xmlns:a16="http://schemas.microsoft.com/office/drawing/2014/main" id="{E727E2CD-7F4A-4488-B17C-692E7BAD8BDD}"/>
              </a:ext>
            </a:extLst>
          </p:cNvPr>
          <p:cNvCxnSpPr>
            <a:cxnSpLocks/>
            <a:endCxn id="2" idx="7"/>
          </p:cNvCxnSpPr>
          <p:nvPr/>
        </p:nvCxnSpPr>
        <p:spPr>
          <a:xfrm flipH="1">
            <a:off x="6425984" y="1878536"/>
            <a:ext cx="671716" cy="12669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Ellips 25">
            <a:extLst>
              <a:ext uri="{FF2B5EF4-FFF2-40B4-BE49-F238E27FC236}">
                <a16:creationId xmlns:a16="http://schemas.microsoft.com/office/drawing/2014/main" id="{288A8234-FA29-43CE-A993-4CD450C61C81}"/>
              </a:ext>
            </a:extLst>
          </p:cNvPr>
          <p:cNvSpPr/>
          <p:nvPr/>
        </p:nvSpPr>
        <p:spPr>
          <a:xfrm>
            <a:off x="6840254" y="985581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84E858FF-3653-4C32-9507-31CC69A3C6FF}"/>
              </a:ext>
            </a:extLst>
          </p:cNvPr>
          <p:cNvSpPr txBox="1"/>
          <p:nvPr/>
        </p:nvSpPr>
        <p:spPr>
          <a:xfrm>
            <a:off x="6825539" y="1222132"/>
            <a:ext cx="91438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Kontor</a:t>
            </a:r>
          </a:p>
        </p:txBody>
      </p:sp>
      <p:cxnSp>
        <p:nvCxnSpPr>
          <p:cNvPr id="28" name="Rak pilkoppling 27">
            <a:extLst>
              <a:ext uri="{FF2B5EF4-FFF2-40B4-BE49-F238E27FC236}">
                <a16:creationId xmlns:a16="http://schemas.microsoft.com/office/drawing/2014/main" id="{1A52608A-CE07-4A67-8700-88D430D72BA3}"/>
              </a:ext>
            </a:extLst>
          </p:cNvPr>
          <p:cNvCxnSpPr>
            <a:cxnSpLocks/>
            <a:stCxn id="31" idx="3"/>
          </p:cNvCxnSpPr>
          <p:nvPr/>
        </p:nvCxnSpPr>
        <p:spPr>
          <a:xfrm flipH="1">
            <a:off x="6640501" y="2777528"/>
            <a:ext cx="1222502" cy="8055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Ellips 30">
            <a:extLst>
              <a:ext uri="{FF2B5EF4-FFF2-40B4-BE49-F238E27FC236}">
                <a16:creationId xmlns:a16="http://schemas.microsoft.com/office/drawing/2014/main" id="{ABCAFA29-A2F8-4438-ACD3-E9DEEE37EDA0}"/>
              </a:ext>
            </a:extLst>
          </p:cNvPr>
          <p:cNvSpPr/>
          <p:nvPr/>
        </p:nvSpPr>
        <p:spPr>
          <a:xfrm>
            <a:off x="7729092" y="2042504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BA64C057-7142-4A4C-A927-BC9B3CD6F6CE}"/>
              </a:ext>
            </a:extLst>
          </p:cNvPr>
          <p:cNvSpPr txBox="1"/>
          <p:nvPr/>
        </p:nvSpPr>
        <p:spPr>
          <a:xfrm>
            <a:off x="7782957" y="3748979"/>
            <a:ext cx="1136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Affärssystem</a:t>
            </a:r>
          </a:p>
        </p:txBody>
      </p:sp>
      <p:cxnSp>
        <p:nvCxnSpPr>
          <p:cNvPr id="35" name="Rak pilkoppling 34">
            <a:extLst>
              <a:ext uri="{FF2B5EF4-FFF2-40B4-BE49-F238E27FC236}">
                <a16:creationId xmlns:a16="http://schemas.microsoft.com/office/drawing/2014/main" id="{B1298F23-88D4-4305-9DA1-29AB84CFC6B2}"/>
              </a:ext>
            </a:extLst>
          </p:cNvPr>
          <p:cNvCxnSpPr>
            <a:cxnSpLocks/>
            <a:stCxn id="38" idx="2"/>
          </p:cNvCxnSpPr>
          <p:nvPr/>
        </p:nvCxnSpPr>
        <p:spPr>
          <a:xfrm flipH="1" flipV="1">
            <a:off x="6632091" y="3879093"/>
            <a:ext cx="1246382" cy="372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Ellips 37">
            <a:extLst>
              <a:ext uri="{FF2B5EF4-FFF2-40B4-BE49-F238E27FC236}">
                <a16:creationId xmlns:a16="http://schemas.microsoft.com/office/drawing/2014/main" id="{2FC99211-2B66-4373-9C72-9AB06C6CEF54}"/>
              </a:ext>
            </a:extLst>
          </p:cNvPr>
          <p:cNvSpPr/>
          <p:nvPr/>
        </p:nvSpPr>
        <p:spPr>
          <a:xfrm>
            <a:off x="7878473" y="3485764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7BDD29E1-77D9-4765-AF06-6080672C3898}"/>
              </a:ext>
            </a:extLst>
          </p:cNvPr>
          <p:cNvSpPr txBox="1"/>
          <p:nvPr/>
        </p:nvSpPr>
        <p:spPr>
          <a:xfrm>
            <a:off x="7348114" y="4971170"/>
            <a:ext cx="1043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Kassa-</a:t>
            </a:r>
          </a:p>
          <a:p>
            <a:pPr algn="ctr"/>
            <a:r>
              <a:rPr lang="sv-SE" sz="1200" dirty="0"/>
              <a:t>apparater</a:t>
            </a:r>
          </a:p>
        </p:txBody>
      </p:sp>
      <p:cxnSp>
        <p:nvCxnSpPr>
          <p:cNvPr id="40" name="Rak pilkoppling 39">
            <a:extLst>
              <a:ext uri="{FF2B5EF4-FFF2-40B4-BE49-F238E27FC236}">
                <a16:creationId xmlns:a16="http://schemas.microsoft.com/office/drawing/2014/main" id="{A94E77E5-FC35-43C9-9C8A-6F5CEA17601E}"/>
              </a:ext>
            </a:extLst>
          </p:cNvPr>
          <p:cNvCxnSpPr>
            <a:cxnSpLocks/>
            <a:stCxn id="42" idx="1"/>
            <a:endCxn id="2" idx="5"/>
          </p:cNvCxnSpPr>
          <p:nvPr/>
        </p:nvCxnSpPr>
        <p:spPr>
          <a:xfrm flipH="1" flipV="1">
            <a:off x="6425984" y="4187507"/>
            <a:ext cx="1116352" cy="7067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Ellips 41">
            <a:extLst>
              <a:ext uri="{FF2B5EF4-FFF2-40B4-BE49-F238E27FC236}">
                <a16:creationId xmlns:a16="http://schemas.microsoft.com/office/drawing/2014/main" id="{F755618A-5785-40CC-8889-5366A6E4CA08}"/>
              </a:ext>
            </a:extLst>
          </p:cNvPr>
          <p:cNvSpPr/>
          <p:nvPr/>
        </p:nvSpPr>
        <p:spPr>
          <a:xfrm>
            <a:off x="7408425" y="4768178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textruta 43">
            <a:extLst>
              <a:ext uri="{FF2B5EF4-FFF2-40B4-BE49-F238E27FC236}">
                <a16:creationId xmlns:a16="http://schemas.microsoft.com/office/drawing/2014/main" id="{F1B96E72-FA4C-45B8-BFD5-3DD02066E4E5}"/>
              </a:ext>
            </a:extLst>
          </p:cNvPr>
          <p:cNvSpPr txBox="1"/>
          <p:nvPr/>
        </p:nvSpPr>
        <p:spPr>
          <a:xfrm>
            <a:off x="6053817" y="5674737"/>
            <a:ext cx="1043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E-handel</a:t>
            </a:r>
          </a:p>
        </p:txBody>
      </p:sp>
      <p:cxnSp>
        <p:nvCxnSpPr>
          <p:cNvPr id="53" name="Rak pilkoppling 52">
            <a:extLst>
              <a:ext uri="{FF2B5EF4-FFF2-40B4-BE49-F238E27FC236}">
                <a16:creationId xmlns:a16="http://schemas.microsoft.com/office/drawing/2014/main" id="{995432A1-3685-49FA-AC98-9A0C1FCD2D5F}"/>
              </a:ext>
            </a:extLst>
          </p:cNvPr>
          <p:cNvCxnSpPr>
            <a:cxnSpLocks/>
          </p:cNvCxnSpPr>
          <p:nvPr/>
        </p:nvCxnSpPr>
        <p:spPr>
          <a:xfrm flipH="1" flipV="1">
            <a:off x="6107981" y="4395601"/>
            <a:ext cx="281857" cy="10064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Ellips 54">
            <a:extLst>
              <a:ext uri="{FF2B5EF4-FFF2-40B4-BE49-F238E27FC236}">
                <a16:creationId xmlns:a16="http://schemas.microsoft.com/office/drawing/2014/main" id="{597496D8-7897-4F34-BE94-DF1A3354AC6F}"/>
              </a:ext>
            </a:extLst>
          </p:cNvPr>
          <p:cNvSpPr/>
          <p:nvPr/>
        </p:nvSpPr>
        <p:spPr>
          <a:xfrm>
            <a:off x="6120966" y="5432118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6" name="textruta 55">
            <a:extLst>
              <a:ext uri="{FF2B5EF4-FFF2-40B4-BE49-F238E27FC236}">
                <a16:creationId xmlns:a16="http://schemas.microsoft.com/office/drawing/2014/main" id="{CD514674-4376-4C0C-9F5C-28480DA5D21F}"/>
              </a:ext>
            </a:extLst>
          </p:cNvPr>
          <p:cNvSpPr txBox="1"/>
          <p:nvPr/>
        </p:nvSpPr>
        <p:spPr>
          <a:xfrm>
            <a:off x="7664349" y="2340771"/>
            <a:ext cx="1043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Butiker</a:t>
            </a:r>
          </a:p>
        </p:txBody>
      </p:sp>
    </p:spTree>
    <p:extLst>
      <p:ext uri="{BB962C8B-B14F-4D97-AF65-F5344CB8AC3E}">
        <p14:creationId xmlns:p14="http://schemas.microsoft.com/office/powerpoint/2010/main" val="26406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  <p:bldP spid="26" grpId="0" animBg="1"/>
      <p:bldP spid="10" grpId="0"/>
      <p:bldP spid="31" grpId="0" animBg="1"/>
      <p:bldP spid="16" grpId="0"/>
      <p:bldP spid="38" grpId="0" animBg="1"/>
      <p:bldP spid="34" grpId="0"/>
      <p:bldP spid="42" grpId="0" animBg="1"/>
      <p:bldP spid="44" grpId="0"/>
      <p:bldP spid="55" grpId="0" animBg="1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 1">
            <a:extLst>
              <a:ext uri="{FF2B5EF4-FFF2-40B4-BE49-F238E27FC236}">
                <a16:creationId xmlns:a16="http://schemas.microsoft.com/office/drawing/2014/main" id="{F4AF76ED-8882-427B-B08F-DF5A49B1AF53}"/>
              </a:ext>
            </a:extLst>
          </p:cNvPr>
          <p:cNvSpPr/>
          <p:nvPr/>
        </p:nvSpPr>
        <p:spPr>
          <a:xfrm>
            <a:off x="5175685" y="2929631"/>
            <a:ext cx="1464816" cy="147369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" name="Rak pilkoppling 4">
            <a:extLst>
              <a:ext uri="{FF2B5EF4-FFF2-40B4-BE49-F238E27FC236}">
                <a16:creationId xmlns:a16="http://schemas.microsoft.com/office/drawing/2014/main" id="{F98B3349-818C-472A-B1B8-6AD36FF0399B}"/>
              </a:ext>
            </a:extLst>
          </p:cNvPr>
          <p:cNvCxnSpPr>
            <a:cxnSpLocks/>
          </p:cNvCxnSpPr>
          <p:nvPr/>
        </p:nvCxnSpPr>
        <p:spPr>
          <a:xfrm>
            <a:off x="5908094" y="1600814"/>
            <a:ext cx="0" cy="13288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Bildobjekt 6">
            <a:extLst>
              <a:ext uri="{FF2B5EF4-FFF2-40B4-BE49-F238E27FC236}">
                <a16:creationId xmlns:a16="http://schemas.microsoft.com/office/drawing/2014/main" id="{CB8B1688-6D25-4B6E-95BD-A578743B1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946" y="3169330"/>
            <a:ext cx="994294" cy="994294"/>
          </a:xfrm>
          <a:prstGeom prst="rect">
            <a:avLst/>
          </a:prstGeom>
        </p:spPr>
      </p:pic>
      <p:sp>
        <p:nvSpPr>
          <p:cNvPr id="8" name="Ellips 7">
            <a:extLst>
              <a:ext uri="{FF2B5EF4-FFF2-40B4-BE49-F238E27FC236}">
                <a16:creationId xmlns:a16="http://schemas.microsoft.com/office/drawing/2014/main" id="{6C1FFB43-E92A-4649-9825-F526D201F775}"/>
              </a:ext>
            </a:extLst>
          </p:cNvPr>
          <p:cNvSpPr/>
          <p:nvPr/>
        </p:nvSpPr>
        <p:spPr>
          <a:xfrm>
            <a:off x="5450894" y="612559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97AE4B09-1143-42FF-81CB-87C3BE43F345}"/>
              </a:ext>
            </a:extLst>
          </p:cNvPr>
          <p:cNvSpPr txBox="1"/>
          <p:nvPr/>
        </p:nvSpPr>
        <p:spPr>
          <a:xfrm>
            <a:off x="5450894" y="862576"/>
            <a:ext cx="9143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Koncept</a:t>
            </a:r>
          </a:p>
        </p:txBody>
      </p:sp>
      <p:cxnSp>
        <p:nvCxnSpPr>
          <p:cNvPr id="22" name="Rak pilkoppling 21">
            <a:extLst>
              <a:ext uri="{FF2B5EF4-FFF2-40B4-BE49-F238E27FC236}">
                <a16:creationId xmlns:a16="http://schemas.microsoft.com/office/drawing/2014/main" id="{E727E2CD-7F4A-4488-B17C-692E7BAD8BDD}"/>
              </a:ext>
            </a:extLst>
          </p:cNvPr>
          <p:cNvCxnSpPr>
            <a:cxnSpLocks/>
            <a:endCxn id="2" idx="7"/>
          </p:cNvCxnSpPr>
          <p:nvPr/>
        </p:nvCxnSpPr>
        <p:spPr>
          <a:xfrm flipH="1">
            <a:off x="6425984" y="1878536"/>
            <a:ext cx="671716" cy="12669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Ellips 25">
            <a:extLst>
              <a:ext uri="{FF2B5EF4-FFF2-40B4-BE49-F238E27FC236}">
                <a16:creationId xmlns:a16="http://schemas.microsoft.com/office/drawing/2014/main" id="{288A8234-FA29-43CE-A993-4CD450C61C81}"/>
              </a:ext>
            </a:extLst>
          </p:cNvPr>
          <p:cNvSpPr/>
          <p:nvPr/>
        </p:nvSpPr>
        <p:spPr>
          <a:xfrm>
            <a:off x="6840254" y="985581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84E858FF-3653-4C32-9507-31CC69A3C6FF}"/>
              </a:ext>
            </a:extLst>
          </p:cNvPr>
          <p:cNvSpPr txBox="1"/>
          <p:nvPr/>
        </p:nvSpPr>
        <p:spPr>
          <a:xfrm>
            <a:off x="6858269" y="1231482"/>
            <a:ext cx="8496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Kontor</a:t>
            </a:r>
          </a:p>
        </p:txBody>
      </p:sp>
      <p:cxnSp>
        <p:nvCxnSpPr>
          <p:cNvPr id="28" name="Rak pilkoppling 27">
            <a:extLst>
              <a:ext uri="{FF2B5EF4-FFF2-40B4-BE49-F238E27FC236}">
                <a16:creationId xmlns:a16="http://schemas.microsoft.com/office/drawing/2014/main" id="{1A52608A-CE07-4A67-8700-88D430D72BA3}"/>
              </a:ext>
            </a:extLst>
          </p:cNvPr>
          <p:cNvCxnSpPr>
            <a:cxnSpLocks/>
            <a:stCxn id="31" idx="3"/>
          </p:cNvCxnSpPr>
          <p:nvPr/>
        </p:nvCxnSpPr>
        <p:spPr>
          <a:xfrm flipH="1">
            <a:off x="6640501" y="2777528"/>
            <a:ext cx="1222502" cy="80552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Ellips 30">
            <a:extLst>
              <a:ext uri="{FF2B5EF4-FFF2-40B4-BE49-F238E27FC236}">
                <a16:creationId xmlns:a16="http://schemas.microsoft.com/office/drawing/2014/main" id="{ABCAFA29-A2F8-4438-ACD3-E9DEEE37EDA0}"/>
              </a:ext>
            </a:extLst>
          </p:cNvPr>
          <p:cNvSpPr/>
          <p:nvPr/>
        </p:nvSpPr>
        <p:spPr>
          <a:xfrm>
            <a:off x="7729092" y="2042504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BA64C057-7142-4A4C-A927-BC9B3CD6F6CE}"/>
              </a:ext>
            </a:extLst>
          </p:cNvPr>
          <p:cNvSpPr txBox="1"/>
          <p:nvPr/>
        </p:nvSpPr>
        <p:spPr>
          <a:xfrm>
            <a:off x="7782957" y="3748979"/>
            <a:ext cx="11363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Affärssystem</a:t>
            </a:r>
          </a:p>
        </p:txBody>
      </p:sp>
      <p:cxnSp>
        <p:nvCxnSpPr>
          <p:cNvPr id="35" name="Rak pilkoppling 34">
            <a:extLst>
              <a:ext uri="{FF2B5EF4-FFF2-40B4-BE49-F238E27FC236}">
                <a16:creationId xmlns:a16="http://schemas.microsoft.com/office/drawing/2014/main" id="{B1298F23-88D4-4305-9DA1-29AB84CFC6B2}"/>
              </a:ext>
            </a:extLst>
          </p:cNvPr>
          <p:cNvCxnSpPr>
            <a:cxnSpLocks/>
            <a:stCxn id="38" idx="2"/>
          </p:cNvCxnSpPr>
          <p:nvPr/>
        </p:nvCxnSpPr>
        <p:spPr>
          <a:xfrm flipH="1" flipV="1">
            <a:off x="6632091" y="3879093"/>
            <a:ext cx="1246382" cy="372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Ellips 37">
            <a:extLst>
              <a:ext uri="{FF2B5EF4-FFF2-40B4-BE49-F238E27FC236}">
                <a16:creationId xmlns:a16="http://schemas.microsoft.com/office/drawing/2014/main" id="{2FC99211-2B66-4373-9C72-9AB06C6CEF54}"/>
              </a:ext>
            </a:extLst>
          </p:cNvPr>
          <p:cNvSpPr/>
          <p:nvPr/>
        </p:nvSpPr>
        <p:spPr>
          <a:xfrm>
            <a:off x="7878473" y="3485764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7BDD29E1-77D9-4765-AF06-6080672C3898}"/>
              </a:ext>
            </a:extLst>
          </p:cNvPr>
          <p:cNvSpPr txBox="1"/>
          <p:nvPr/>
        </p:nvSpPr>
        <p:spPr>
          <a:xfrm>
            <a:off x="7348114" y="4971170"/>
            <a:ext cx="10438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100" dirty="0"/>
              <a:t>Kassa-</a:t>
            </a:r>
          </a:p>
          <a:p>
            <a:pPr algn="ctr"/>
            <a:r>
              <a:rPr lang="sv-SE" sz="1100" dirty="0"/>
              <a:t>apparater</a:t>
            </a:r>
          </a:p>
        </p:txBody>
      </p:sp>
      <p:cxnSp>
        <p:nvCxnSpPr>
          <p:cNvPr id="40" name="Rak pilkoppling 39">
            <a:extLst>
              <a:ext uri="{FF2B5EF4-FFF2-40B4-BE49-F238E27FC236}">
                <a16:creationId xmlns:a16="http://schemas.microsoft.com/office/drawing/2014/main" id="{A94E77E5-FC35-43C9-9C8A-6F5CEA17601E}"/>
              </a:ext>
            </a:extLst>
          </p:cNvPr>
          <p:cNvCxnSpPr>
            <a:cxnSpLocks/>
            <a:stCxn id="42" idx="1"/>
            <a:endCxn id="2" idx="5"/>
          </p:cNvCxnSpPr>
          <p:nvPr/>
        </p:nvCxnSpPr>
        <p:spPr>
          <a:xfrm flipH="1" flipV="1">
            <a:off x="6425984" y="4187507"/>
            <a:ext cx="1116352" cy="70678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Ellips 41">
            <a:extLst>
              <a:ext uri="{FF2B5EF4-FFF2-40B4-BE49-F238E27FC236}">
                <a16:creationId xmlns:a16="http://schemas.microsoft.com/office/drawing/2014/main" id="{F755618A-5785-40CC-8889-5366A6E4CA08}"/>
              </a:ext>
            </a:extLst>
          </p:cNvPr>
          <p:cNvSpPr/>
          <p:nvPr/>
        </p:nvSpPr>
        <p:spPr>
          <a:xfrm>
            <a:off x="7408425" y="4768178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4" name="textruta 43">
            <a:extLst>
              <a:ext uri="{FF2B5EF4-FFF2-40B4-BE49-F238E27FC236}">
                <a16:creationId xmlns:a16="http://schemas.microsoft.com/office/drawing/2014/main" id="{F1B96E72-FA4C-45B8-BFD5-3DD02066E4E5}"/>
              </a:ext>
            </a:extLst>
          </p:cNvPr>
          <p:cNvSpPr txBox="1"/>
          <p:nvPr/>
        </p:nvSpPr>
        <p:spPr>
          <a:xfrm>
            <a:off x="6053817" y="5674737"/>
            <a:ext cx="1043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E-handel</a:t>
            </a:r>
          </a:p>
        </p:txBody>
      </p:sp>
      <p:cxnSp>
        <p:nvCxnSpPr>
          <p:cNvPr id="53" name="Rak pilkoppling 52">
            <a:extLst>
              <a:ext uri="{FF2B5EF4-FFF2-40B4-BE49-F238E27FC236}">
                <a16:creationId xmlns:a16="http://schemas.microsoft.com/office/drawing/2014/main" id="{995432A1-3685-49FA-AC98-9A0C1FCD2D5F}"/>
              </a:ext>
            </a:extLst>
          </p:cNvPr>
          <p:cNvCxnSpPr>
            <a:cxnSpLocks/>
          </p:cNvCxnSpPr>
          <p:nvPr/>
        </p:nvCxnSpPr>
        <p:spPr>
          <a:xfrm flipH="1" flipV="1">
            <a:off x="6107981" y="4395601"/>
            <a:ext cx="281857" cy="100645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Ellips 54">
            <a:extLst>
              <a:ext uri="{FF2B5EF4-FFF2-40B4-BE49-F238E27FC236}">
                <a16:creationId xmlns:a16="http://schemas.microsoft.com/office/drawing/2014/main" id="{597496D8-7897-4F34-BE94-DF1A3354AC6F}"/>
              </a:ext>
            </a:extLst>
          </p:cNvPr>
          <p:cNvSpPr/>
          <p:nvPr/>
        </p:nvSpPr>
        <p:spPr>
          <a:xfrm>
            <a:off x="6120966" y="5432118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6" name="textruta 55">
            <a:extLst>
              <a:ext uri="{FF2B5EF4-FFF2-40B4-BE49-F238E27FC236}">
                <a16:creationId xmlns:a16="http://schemas.microsoft.com/office/drawing/2014/main" id="{CD514674-4376-4C0C-9F5C-28480DA5D21F}"/>
              </a:ext>
            </a:extLst>
          </p:cNvPr>
          <p:cNvSpPr txBox="1"/>
          <p:nvPr/>
        </p:nvSpPr>
        <p:spPr>
          <a:xfrm>
            <a:off x="7664349" y="2340771"/>
            <a:ext cx="1043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Butiker</a:t>
            </a:r>
          </a:p>
        </p:txBody>
      </p:sp>
      <p:sp>
        <p:nvSpPr>
          <p:cNvPr id="60" name="Ellips 59">
            <a:extLst>
              <a:ext uri="{FF2B5EF4-FFF2-40B4-BE49-F238E27FC236}">
                <a16:creationId xmlns:a16="http://schemas.microsoft.com/office/drawing/2014/main" id="{17A50914-E013-4CC9-BD43-B8B5329873B2}"/>
              </a:ext>
            </a:extLst>
          </p:cNvPr>
          <p:cNvSpPr/>
          <p:nvPr/>
        </p:nvSpPr>
        <p:spPr>
          <a:xfrm>
            <a:off x="4495689" y="5293460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61" name="Rak pilkoppling 60">
            <a:extLst>
              <a:ext uri="{FF2B5EF4-FFF2-40B4-BE49-F238E27FC236}">
                <a16:creationId xmlns:a16="http://schemas.microsoft.com/office/drawing/2014/main" id="{38DA6767-BA5B-467E-8537-6144DD117890}"/>
              </a:ext>
            </a:extLst>
          </p:cNvPr>
          <p:cNvCxnSpPr>
            <a:cxnSpLocks/>
          </p:cNvCxnSpPr>
          <p:nvPr/>
        </p:nvCxnSpPr>
        <p:spPr>
          <a:xfrm flipV="1">
            <a:off x="5162763" y="4403324"/>
            <a:ext cx="465680" cy="87098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4" name="textruta 63">
            <a:extLst>
              <a:ext uri="{FF2B5EF4-FFF2-40B4-BE49-F238E27FC236}">
                <a16:creationId xmlns:a16="http://schemas.microsoft.com/office/drawing/2014/main" id="{48EC7CD5-05BE-4FEC-9734-DB9FF875B02D}"/>
              </a:ext>
            </a:extLst>
          </p:cNvPr>
          <p:cNvSpPr txBox="1"/>
          <p:nvPr/>
        </p:nvSpPr>
        <p:spPr>
          <a:xfrm>
            <a:off x="3183293" y="3207482"/>
            <a:ext cx="10438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Ekonomi</a:t>
            </a:r>
          </a:p>
        </p:txBody>
      </p:sp>
      <p:cxnSp>
        <p:nvCxnSpPr>
          <p:cNvPr id="65" name="Rak pilkoppling 64">
            <a:extLst>
              <a:ext uri="{FF2B5EF4-FFF2-40B4-BE49-F238E27FC236}">
                <a16:creationId xmlns:a16="http://schemas.microsoft.com/office/drawing/2014/main" id="{DD4A8487-C454-438F-B724-488B38849EF2}"/>
              </a:ext>
            </a:extLst>
          </p:cNvPr>
          <p:cNvCxnSpPr>
            <a:cxnSpLocks/>
          </p:cNvCxnSpPr>
          <p:nvPr/>
        </p:nvCxnSpPr>
        <p:spPr>
          <a:xfrm flipV="1">
            <a:off x="4329491" y="4138909"/>
            <a:ext cx="964031" cy="44603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7" name="Ellips 66">
            <a:extLst>
              <a:ext uri="{FF2B5EF4-FFF2-40B4-BE49-F238E27FC236}">
                <a16:creationId xmlns:a16="http://schemas.microsoft.com/office/drawing/2014/main" id="{351E37A6-75E4-427E-9DEA-95ED8676B154}"/>
              </a:ext>
            </a:extLst>
          </p:cNvPr>
          <p:cNvSpPr/>
          <p:nvPr/>
        </p:nvSpPr>
        <p:spPr>
          <a:xfrm>
            <a:off x="3417570" y="4359531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9" name="textruta 68">
            <a:extLst>
              <a:ext uri="{FF2B5EF4-FFF2-40B4-BE49-F238E27FC236}">
                <a16:creationId xmlns:a16="http://schemas.microsoft.com/office/drawing/2014/main" id="{6332BA6E-C70E-45D4-BAE0-66E3F6C0751B}"/>
              </a:ext>
            </a:extLst>
          </p:cNvPr>
          <p:cNvSpPr txBox="1"/>
          <p:nvPr/>
        </p:nvSpPr>
        <p:spPr>
          <a:xfrm>
            <a:off x="3352827" y="4497147"/>
            <a:ext cx="10438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100" dirty="0"/>
              <a:t>Egna varumärken</a:t>
            </a:r>
          </a:p>
        </p:txBody>
      </p:sp>
      <p:cxnSp>
        <p:nvCxnSpPr>
          <p:cNvPr id="82" name="Rak pilkoppling 81">
            <a:extLst>
              <a:ext uri="{FF2B5EF4-FFF2-40B4-BE49-F238E27FC236}">
                <a16:creationId xmlns:a16="http://schemas.microsoft.com/office/drawing/2014/main" id="{DF0FC2BA-6E7B-4725-BE7D-2C67D48DCF74}"/>
              </a:ext>
            </a:extLst>
          </p:cNvPr>
          <p:cNvCxnSpPr>
            <a:cxnSpLocks/>
          </p:cNvCxnSpPr>
          <p:nvPr/>
        </p:nvCxnSpPr>
        <p:spPr>
          <a:xfrm>
            <a:off x="4197538" y="3407093"/>
            <a:ext cx="971686" cy="15237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4" name="Ellips 83">
            <a:extLst>
              <a:ext uri="{FF2B5EF4-FFF2-40B4-BE49-F238E27FC236}">
                <a16:creationId xmlns:a16="http://schemas.microsoft.com/office/drawing/2014/main" id="{7A09F361-DD91-4815-A677-B03876C62E3B}"/>
              </a:ext>
            </a:extLst>
          </p:cNvPr>
          <p:cNvSpPr/>
          <p:nvPr/>
        </p:nvSpPr>
        <p:spPr>
          <a:xfrm>
            <a:off x="3276678" y="2905605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5" name="textruta 84">
            <a:extLst>
              <a:ext uri="{FF2B5EF4-FFF2-40B4-BE49-F238E27FC236}">
                <a16:creationId xmlns:a16="http://schemas.microsoft.com/office/drawing/2014/main" id="{1DD24B4C-7249-4458-A1F0-40A08F53318E}"/>
              </a:ext>
            </a:extLst>
          </p:cNvPr>
          <p:cNvSpPr txBox="1"/>
          <p:nvPr/>
        </p:nvSpPr>
        <p:spPr>
          <a:xfrm>
            <a:off x="4430946" y="5459293"/>
            <a:ext cx="10438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100" dirty="0"/>
              <a:t>Utbildnings</a:t>
            </a:r>
          </a:p>
          <a:p>
            <a:pPr algn="ctr"/>
            <a:r>
              <a:rPr lang="sv-SE" sz="1100" dirty="0"/>
              <a:t>program</a:t>
            </a:r>
          </a:p>
        </p:txBody>
      </p:sp>
      <p:cxnSp>
        <p:nvCxnSpPr>
          <p:cNvPr id="98" name="Rak pilkoppling 97">
            <a:extLst>
              <a:ext uri="{FF2B5EF4-FFF2-40B4-BE49-F238E27FC236}">
                <a16:creationId xmlns:a16="http://schemas.microsoft.com/office/drawing/2014/main" id="{C59A7CF8-270F-4AB6-B19B-BE21C35D3D59}"/>
              </a:ext>
            </a:extLst>
          </p:cNvPr>
          <p:cNvCxnSpPr>
            <a:cxnSpLocks/>
          </p:cNvCxnSpPr>
          <p:nvPr/>
        </p:nvCxnSpPr>
        <p:spPr>
          <a:xfrm>
            <a:off x="4607511" y="2315071"/>
            <a:ext cx="758518" cy="7843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1" name="Ellips 100">
            <a:extLst>
              <a:ext uri="{FF2B5EF4-FFF2-40B4-BE49-F238E27FC236}">
                <a16:creationId xmlns:a16="http://schemas.microsoft.com/office/drawing/2014/main" id="{75837D34-B866-420D-8746-BE3ED6498E64}"/>
              </a:ext>
            </a:extLst>
          </p:cNvPr>
          <p:cNvSpPr/>
          <p:nvPr/>
        </p:nvSpPr>
        <p:spPr>
          <a:xfrm>
            <a:off x="3857110" y="1434785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2" name="textruta 101">
            <a:extLst>
              <a:ext uri="{FF2B5EF4-FFF2-40B4-BE49-F238E27FC236}">
                <a16:creationId xmlns:a16="http://schemas.microsoft.com/office/drawing/2014/main" id="{29CCBD75-CE7A-4EE2-8EA0-BAA37B957DB2}"/>
              </a:ext>
            </a:extLst>
          </p:cNvPr>
          <p:cNvSpPr txBox="1"/>
          <p:nvPr/>
        </p:nvSpPr>
        <p:spPr>
          <a:xfrm>
            <a:off x="3773977" y="1731472"/>
            <a:ext cx="10438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100" dirty="0"/>
              <a:t>Marknadsplan</a:t>
            </a:r>
          </a:p>
        </p:txBody>
      </p:sp>
    </p:spTree>
    <p:extLst>
      <p:ext uri="{BB962C8B-B14F-4D97-AF65-F5344CB8AC3E}">
        <p14:creationId xmlns:p14="http://schemas.microsoft.com/office/powerpoint/2010/main" val="94014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4" grpId="0"/>
      <p:bldP spid="67" grpId="0" animBg="1"/>
      <p:bldP spid="69" grpId="0"/>
      <p:bldP spid="84" grpId="0" animBg="1"/>
      <p:bldP spid="85" grpId="0"/>
      <p:bldP spid="101" grpId="0" animBg="1"/>
      <p:bldP spid="10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 3">
            <a:extLst>
              <a:ext uri="{FF2B5EF4-FFF2-40B4-BE49-F238E27FC236}">
                <a16:creationId xmlns:a16="http://schemas.microsoft.com/office/drawing/2014/main" id="{EDE63DEB-E3CD-4568-A35B-C72CC744585A}"/>
              </a:ext>
            </a:extLst>
          </p:cNvPr>
          <p:cNvSpPr/>
          <p:nvPr/>
        </p:nvSpPr>
        <p:spPr>
          <a:xfrm>
            <a:off x="2166156" y="2663301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B974E3F9-871F-4A68-A925-D3A31A5F8B83}"/>
              </a:ext>
            </a:extLst>
          </p:cNvPr>
          <p:cNvCxnSpPr>
            <a:cxnSpLocks/>
          </p:cNvCxnSpPr>
          <p:nvPr/>
        </p:nvCxnSpPr>
        <p:spPr>
          <a:xfrm flipV="1">
            <a:off x="2623355" y="3639845"/>
            <a:ext cx="0" cy="14736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Ellips 10">
            <a:extLst>
              <a:ext uri="{FF2B5EF4-FFF2-40B4-BE49-F238E27FC236}">
                <a16:creationId xmlns:a16="http://schemas.microsoft.com/office/drawing/2014/main" id="{6B21D74C-7C5B-4739-9BC4-E5D78BD23F4A}"/>
              </a:ext>
            </a:extLst>
          </p:cNvPr>
          <p:cNvSpPr/>
          <p:nvPr/>
        </p:nvSpPr>
        <p:spPr>
          <a:xfrm>
            <a:off x="3593983" y="1802167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2" name="Rak pilkoppling 11">
            <a:extLst>
              <a:ext uri="{FF2B5EF4-FFF2-40B4-BE49-F238E27FC236}">
                <a16:creationId xmlns:a16="http://schemas.microsoft.com/office/drawing/2014/main" id="{576928B3-C7CB-4336-B1B3-DEA380736C66}"/>
              </a:ext>
            </a:extLst>
          </p:cNvPr>
          <p:cNvCxnSpPr>
            <a:cxnSpLocks/>
          </p:cNvCxnSpPr>
          <p:nvPr/>
        </p:nvCxnSpPr>
        <p:spPr>
          <a:xfrm flipV="1">
            <a:off x="4051183" y="2787589"/>
            <a:ext cx="0" cy="23259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Ellips 13">
            <a:extLst>
              <a:ext uri="{FF2B5EF4-FFF2-40B4-BE49-F238E27FC236}">
                <a16:creationId xmlns:a16="http://schemas.microsoft.com/office/drawing/2014/main" id="{9AFDC816-C181-43E1-8A27-98002082B5B0}"/>
              </a:ext>
            </a:extLst>
          </p:cNvPr>
          <p:cNvSpPr/>
          <p:nvPr/>
        </p:nvSpPr>
        <p:spPr>
          <a:xfrm>
            <a:off x="4841292" y="2567866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Ellips 14">
            <a:extLst>
              <a:ext uri="{FF2B5EF4-FFF2-40B4-BE49-F238E27FC236}">
                <a16:creationId xmlns:a16="http://schemas.microsoft.com/office/drawing/2014/main" id="{38703840-9245-43C9-9F90-A4170BE193AF}"/>
              </a:ext>
            </a:extLst>
          </p:cNvPr>
          <p:cNvSpPr/>
          <p:nvPr/>
        </p:nvSpPr>
        <p:spPr>
          <a:xfrm>
            <a:off x="6088599" y="1706732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6" name="Rak pilkoppling 15">
            <a:extLst>
              <a:ext uri="{FF2B5EF4-FFF2-40B4-BE49-F238E27FC236}">
                <a16:creationId xmlns:a16="http://schemas.microsoft.com/office/drawing/2014/main" id="{C81060AA-43FE-4742-9A83-ACAD59AEFDCC}"/>
              </a:ext>
            </a:extLst>
          </p:cNvPr>
          <p:cNvCxnSpPr>
            <a:cxnSpLocks/>
          </p:cNvCxnSpPr>
          <p:nvPr/>
        </p:nvCxnSpPr>
        <p:spPr>
          <a:xfrm flipV="1">
            <a:off x="5298492" y="3561427"/>
            <a:ext cx="4445" cy="1614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Rak pilkoppling 17">
            <a:extLst>
              <a:ext uri="{FF2B5EF4-FFF2-40B4-BE49-F238E27FC236}">
                <a16:creationId xmlns:a16="http://schemas.microsoft.com/office/drawing/2014/main" id="{0C9135AA-ED87-4D98-8792-650E3BEE8288}"/>
              </a:ext>
            </a:extLst>
          </p:cNvPr>
          <p:cNvCxnSpPr>
            <a:cxnSpLocks/>
          </p:cNvCxnSpPr>
          <p:nvPr/>
        </p:nvCxnSpPr>
        <p:spPr>
          <a:xfrm flipV="1">
            <a:off x="6545798" y="2669221"/>
            <a:ext cx="0" cy="2506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Ellips 19">
            <a:extLst>
              <a:ext uri="{FF2B5EF4-FFF2-40B4-BE49-F238E27FC236}">
                <a16:creationId xmlns:a16="http://schemas.microsoft.com/office/drawing/2014/main" id="{33156650-8160-47A9-8FC9-B18C0FCCC4B0}"/>
              </a:ext>
            </a:extLst>
          </p:cNvPr>
          <p:cNvSpPr/>
          <p:nvPr/>
        </p:nvSpPr>
        <p:spPr>
          <a:xfrm>
            <a:off x="7516428" y="2567866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1" name="Rak pilkoppling 20">
            <a:extLst>
              <a:ext uri="{FF2B5EF4-FFF2-40B4-BE49-F238E27FC236}">
                <a16:creationId xmlns:a16="http://schemas.microsoft.com/office/drawing/2014/main" id="{0FC864BC-4225-43F8-A1F1-60A3CF3147BC}"/>
              </a:ext>
            </a:extLst>
          </p:cNvPr>
          <p:cNvCxnSpPr>
            <a:cxnSpLocks/>
          </p:cNvCxnSpPr>
          <p:nvPr/>
        </p:nvCxnSpPr>
        <p:spPr>
          <a:xfrm flipV="1">
            <a:off x="7971404" y="3524435"/>
            <a:ext cx="4445" cy="1614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Ellips 21">
            <a:extLst>
              <a:ext uri="{FF2B5EF4-FFF2-40B4-BE49-F238E27FC236}">
                <a16:creationId xmlns:a16="http://schemas.microsoft.com/office/drawing/2014/main" id="{2F06A7D7-E2CB-4881-9381-1CB1BC3D7567}"/>
              </a:ext>
            </a:extLst>
          </p:cNvPr>
          <p:cNvSpPr/>
          <p:nvPr/>
        </p:nvSpPr>
        <p:spPr>
          <a:xfrm>
            <a:off x="9035989" y="1706732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3" name="Rak pilkoppling 22">
            <a:extLst>
              <a:ext uri="{FF2B5EF4-FFF2-40B4-BE49-F238E27FC236}">
                <a16:creationId xmlns:a16="http://schemas.microsoft.com/office/drawing/2014/main" id="{59BDBD3D-C58E-44FE-AAA3-5D4F9AC76227}"/>
              </a:ext>
            </a:extLst>
          </p:cNvPr>
          <p:cNvCxnSpPr>
            <a:cxnSpLocks/>
          </p:cNvCxnSpPr>
          <p:nvPr/>
        </p:nvCxnSpPr>
        <p:spPr>
          <a:xfrm flipV="1">
            <a:off x="9497633" y="2675881"/>
            <a:ext cx="0" cy="2499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Bildobjekt 25">
            <a:extLst>
              <a:ext uri="{FF2B5EF4-FFF2-40B4-BE49-F238E27FC236}">
                <a16:creationId xmlns:a16="http://schemas.microsoft.com/office/drawing/2014/main" id="{62EF8AF1-690E-4F56-872F-9E33B1B4D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85" y="7127"/>
            <a:ext cx="1824815" cy="18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8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ruta 9">
            <a:extLst>
              <a:ext uri="{FF2B5EF4-FFF2-40B4-BE49-F238E27FC236}">
                <a16:creationId xmlns:a16="http://schemas.microsoft.com/office/drawing/2014/main" id="{90E873D3-8C25-45B7-A400-E4D001E69D65}"/>
              </a:ext>
            </a:extLst>
          </p:cNvPr>
          <p:cNvSpPr txBox="1"/>
          <p:nvPr/>
        </p:nvSpPr>
        <p:spPr>
          <a:xfrm>
            <a:off x="7600025" y="2220415"/>
            <a:ext cx="1926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800" dirty="0"/>
              <a:t>S1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D2B0EEAC-F6B7-437B-8A7E-6231F79C00EB}"/>
              </a:ext>
            </a:extLst>
          </p:cNvPr>
          <p:cNvSpPr txBox="1"/>
          <p:nvPr/>
        </p:nvSpPr>
        <p:spPr>
          <a:xfrm>
            <a:off x="2934182" y="2247528"/>
            <a:ext cx="1926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800" dirty="0"/>
              <a:t>S2</a:t>
            </a:r>
          </a:p>
        </p:txBody>
      </p:sp>
      <p:sp>
        <p:nvSpPr>
          <p:cNvPr id="25" name="textruta 24">
            <a:extLst>
              <a:ext uri="{FF2B5EF4-FFF2-40B4-BE49-F238E27FC236}">
                <a16:creationId xmlns:a16="http://schemas.microsoft.com/office/drawing/2014/main" id="{F0DD8D74-57DF-4CAA-942D-E92D586A7A1D}"/>
              </a:ext>
            </a:extLst>
          </p:cNvPr>
          <p:cNvSpPr txBox="1"/>
          <p:nvPr/>
        </p:nvSpPr>
        <p:spPr>
          <a:xfrm>
            <a:off x="5334001" y="5242535"/>
            <a:ext cx="19264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800" dirty="0"/>
              <a:t>S3</a:t>
            </a:r>
          </a:p>
        </p:txBody>
      </p:sp>
      <p:sp>
        <p:nvSpPr>
          <p:cNvPr id="27" name="Ellips 26">
            <a:extLst>
              <a:ext uri="{FF2B5EF4-FFF2-40B4-BE49-F238E27FC236}">
                <a16:creationId xmlns:a16="http://schemas.microsoft.com/office/drawing/2014/main" id="{CD2D1BEF-66F5-439A-BF31-1F720B5B3DDB}"/>
              </a:ext>
            </a:extLst>
          </p:cNvPr>
          <p:cNvSpPr/>
          <p:nvPr/>
        </p:nvSpPr>
        <p:spPr>
          <a:xfrm>
            <a:off x="4243526" y="1836470"/>
            <a:ext cx="3861786" cy="3338004"/>
          </a:xfrm>
          <a:prstGeom prst="ellipse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9" name="Rak koppling 28">
            <a:extLst>
              <a:ext uri="{FF2B5EF4-FFF2-40B4-BE49-F238E27FC236}">
                <a16:creationId xmlns:a16="http://schemas.microsoft.com/office/drawing/2014/main" id="{F10CDEAD-1E3D-4026-8C6A-F6A9C1F36D1D}"/>
              </a:ext>
            </a:extLst>
          </p:cNvPr>
          <p:cNvCxnSpPr>
            <a:cxnSpLocks/>
          </p:cNvCxnSpPr>
          <p:nvPr/>
        </p:nvCxnSpPr>
        <p:spPr>
          <a:xfrm>
            <a:off x="7608162" y="4348096"/>
            <a:ext cx="280386" cy="1763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ak koppling 29">
            <a:extLst>
              <a:ext uri="{FF2B5EF4-FFF2-40B4-BE49-F238E27FC236}">
                <a16:creationId xmlns:a16="http://schemas.microsoft.com/office/drawing/2014/main" id="{22406F3B-6A6D-4530-A5A5-32BFF063AD4F}"/>
              </a:ext>
            </a:extLst>
          </p:cNvPr>
          <p:cNvCxnSpPr>
            <a:cxnSpLocks/>
          </p:cNvCxnSpPr>
          <p:nvPr/>
        </p:nvCxnSpPr>
        <p:spPr>
          <a:xfrm>
            <a:off x="6171459" y="1668865"/>
            <a:ext cx="0" cy="3352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Rak koppling 33">
            <a:extLst>
              <a:ext uri="{FF2B5EF4-FFF2-40B4-BE49-F238E27FC236}">
                <a16:creationId xmlns:a16="http://schemas.microsoft.com/office/drawing/2014/main" id="{E0F05D70-C6A6-4F30-AFB5-9C83C6669764}"/>
              </a:ext>
            </a:extLst>
          </p:cNvPr>
          <p:cNvCxnSpPr>
            <a:cxnSpLocks/>
          </p:cNvCxnSpPr>
          <p:nvPr/>
        </p:nvCxnSpPr>
        <p:spPr>
          <a:xfrm flipV="1">
            <a:off x="4279181" y="4174022"/>
            <a:ext cx="304658" cy="1928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Bildobjekt 36">
            <a:extLst>
              <a:ext uri="{FF2B5EF4-FFF2-40B4-BE49-F238E27FC236}">
                <a16:creationId xmlns:a16="http://schemas.microsoft.com/office/drawing/2014/main" id="{87E720F7-CE39-42DB-B7E9-460091563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85" y="7127"/>
            <a:ext cx="1824815" cy="1824815"/>
          </a:xfrm>
          <a:prstGeom prst="rect">
            <a:avLst/>
          </a:prstGeom>
        </p:spPr>
      </p:pic>
      <p:sp>
        <p:nvSpPr>
          <p:cNvPr id="38" name="textruta 37">
            <a:extLst>
              <a:ext uri="{FF2B5EF4-FFF2-40B4-BE49-F238E27FC236}">
                <a16:creationId xmlns:a16="http://schemas.microsoft.com/office/drawing/2014/main" id="{06B4BD6D-4A6E-4FA9-B555-A693631BBAE9}"/>
              </a:ext>
            </a:extLst>
          </p:cNvPr>
          <p:cNvSpPr txBox="1"/>
          <p:nvPr/>
        </p:nvSpPr>
        <p:spPr>
          <a:xfrm>
            <a:off x="7327776" y="3874352"/>
            <a:ext cx="560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SEP</a:t>
            </a:r>
          </a:p>
        </p:txBody>
      </p:sp>
      <p:sp>
        <p:nvSpPr>
          <p:cNvPr id="39" name="textruta 38">
            <a:extLst>
              <a:ext uri="{FF2B5EF4-FFF2-40B4-BE49-F238E27FC236}">
                <a16:creationId xmlns:a16="http://schemas.microsoft.com/office/drawing/2014/main" id="{9DF74D3C-F19F-41E5-A276-1352A3D727A3}"/>
              </a:ext>
            </a:extLst>
          </p:cNvPr>
          <p:cNvSpPr txBox="1"/>
          <p:nvPr/>
        </p:nvSpPr>
        <p:spPr>
          <a:xfrm>
            <a:off x="7430608" y="3193902"/>
            <a:ext cx="707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OKT</a:t>
            </a:r>
          </a:p>
        </p:txBody>
      </p:sp>
      <p:sp>
        <p:nvSpPr>
          <p:cNvPr id="40" name="textruta 39">
            <a:extLst>
              <a:ext uri="{FF2B5EF4-FFF2-40B4-BE49-F238E27FC236}">
                <a16:creationId xmlns:a16="http://schemas.microsoft.com/office/drawing/2014/main" id="{F9E97468-2B88-41A1-9DCF-C4AAC09BDF9F}"/>
              </a:ext>
            </a:extLst>
          </p:cNvPr>
          <p:cNvSpPr txBox="1"/>
          <p:nvPr/>
        </p:nvSpPr>
        <p:spPr>
          <a:xfrm>
            <a:off x="6537293" y="2094994"/>
            <a:ext cx="707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DEC</a:t>
            </a:r>
          </a:p>
        </p:txBody>
      </p:sp>
      <p:sp>
        <p:nvSpPr>
          <p:cNvPr id="41" name="textruta 40">
            <a:extLst>
              <a:ext uri="{FF2B5EF4-FFF2-40B4-BE49-F238E27FC236}">
                <a16:creationId xmlns:a16="http://schemas.microsoft.com/office/drawing/2014/main" id="{E9BE7E85-CB23-4A06-8B3F-D72B6E365630}"/>
              </a:ext>
            </a:extLst>
          </p:cNvPr>
          <p:cNvSpPr txBox="1"/>
          <p:nvPr/>
        </p:nvSpPr>
        <p:spPr>
          <a:xfrm>
            <a:off x="7076611" y="2635914"/>
            <a:ext cx="707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NOV</a:t>
            </a:r>
          </a:p>
        </p:txBody>
      </p:sp>
      <p:sp>
        <p:nvSpPr>
          <p:cNvPr id="42" name="textruta 41">
            <a:extLst>
              <a:ext uri="{FF2B5EF4-FFF2-40B4-BE49-F238E27FC236}">
                <a16:creationId xmlns:a16="http://schemas.microsoft.com/office/drawing/2014/main" id="{AD545D29-4E50-44EB-ABCC-C11334B177C3}"/>
              </a:ext>
            </a:extLst>
          </p:cNvPr>
          <p:cNvSpPr txBox="1"/>
          <p:nvPr/>
        </p:nvSpPr>
        <p:spPr>
          <a:xfrm>
            <a:off x="5371359" y="2094994"/>
            <a:ext cx="707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JAN</a:t>
            </a:r>
          </a:p>
        </p:txBody>
      </p:sp>
      <p:sp>
        <p:nvSpPr>
          <p:cNvPr id="43" name="textruta 42">
            <a:extLst>
              <a:ext uri="{FF2B5EF4-FFF2-40B4-BE49-F238E27FC236}">
                <a16:creationId xmlns:a16="http://schemas.microsoft.com/office/drawing/2014/main" id="{6A1447E8-AA89-4AEF-B2DE-9B76CDBE3F63}"/>
              </a:ext>
            </a:extLst>
          </p:cNvPr>
          <p:cNvSpPr txBox="1"/>
          <p:nvPr/>
        </p:nvSpPr>
        <p:spPr>
          <a:xfrm>
            <a:off x="4812887" y="2387821"/>
            <a:ext cx="707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FEB</a:t>
            </a:r>
          </a:p>
        </p:txBody>
      </p:sp>
      <p:sp>
        <p:nvSpPr>
          <p:cNvPr id="44" name="textruta 43">
            <a:extLst>
              <a:ext uri="{FF2B5EF4-FFF2-40B4-BE49-F238E27FC236}">
                <a16:creationId xmlns:a16="http://schemas.microsoft.com/office/drawing/2014/main" id="{126DF5DF-F90D-4DD9-AA39-A8339B934F08}"/>
              </a:ext>
            </a:extLst>
          </p:cNvPr>
          <p:cNvSpPr txBox="1"/>
          <p:nvPr/>
        </p:nvSpPr>
        <p:spPr>
          <a:xfrm>
            <a:off x="4394672" y="2820580"/>
            <a:ext cx="707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MAR</a:t>
            </a:r>
          </a:p>
        </p:txBody>
      </p:sp>
      <p:sp>
        <p:nvSpPr>
          <p:cNvPr id="45" name="textruta 44">
            <a:extLst>
              <a:ext uri="{FF2B5EF4-FFF2-40B4-BE49-F238E27FC236}">
                <a16:creationId xmlns:a16="http://schemas.microsoft.com/office/drawing/2014/main" id="{E56F7426-412C-4448-8392-5B5007AF3FA2}"/>
              </a:ext>
            </a:extLst>
          </p:cNvPr>
          <p:cNvSpPr txBox="1"/>
          <p:nvPr/>
        </p:nvSpPr>
        <p:spPr>
          <a:xfrm>
            <a:off x="4323427" y="3505020"/>
            <a:ext cx="707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APR</a:t>
            </a:r>
          </a:p>
        </p:txBody>
      </p:sp>
      <p:sp>
        <p:nvSpPr>
          <p:cNvPr id="46" name="textruta 45">
            <a:extLst>
              <a:ext uri="{FF2B5EF4-FFF2-40B4-BE49-F238E27FC236}">
                <a16:creationId xmlns:a16="http://schemas.microsoft.com/office/drawing/2014/main" id="{6598E970-FF0C-4DF1-B6B0-F3E385B07F48}"/>
              </a:ext>
            </a:extLst>
          </p:cNvPr>
          <p:cNvSpPr txBox="1"/>
          <p:nvPr/>
        </p:nvSpPr>
        <p:spPr>
          <a:xfrm>
            <a:off x="4583839" y="4243683"/>
            <a:ext cx="707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MAJ</a:t>
            </a:r>
          </a:p>
        </p:txBody>
      </p:sp>
      <p:sp>
        <p:nvSpPr>
          <p:cNvPr id="47" name="textruta 46">
            <a:extLst>
              <a:ext uri="{FF2B5EF4-FFF2-40B4-BE49-F238E27FC236}">
                <a16:creationId xmlns:a16="http://schemas.microsoft.com/office/drawing/2014/main" id="{B40EAAB7-6FEF-4DA8-8D39-A36E0FF79499}"/>
              </a:ext>
            </a:extLst>
          </p:cNvPr>
          <p:cNvSpPr txBox="1"/>
          <p:nvPr/>
        </p:nvSpPr>
        <p:spPr>
          <a:xfrm>
            <a:off x="5266787" y="4636275"/>
            <a:ext cx="707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JUN</a:t>
            </a:r>
          </a:p>
        </p:txBody>
      </p:sp>
      <p:sp>
        <p:nvSpPr>
          <p:cNvPr id="48" name="textruta 47">
            <a:extLst>
              <a:ext uri="{FF2B5EF4-FFF2-40B4-BE49-F238E27FC236}">
                <a16:creationId xmlns:a16="http://schemas.microsoft.com/office/drawing/2014/main" id="{4CECF558-8C4C-4D75-99E8-F7D8616EB7A9}"/>
              </a:ext>
            </a:extLst>
          </p:cNvPr>
          <p:cNvSpPr txBox="1"/>
          <p:nvPr/>
        </p:nvSpPr>
        <p:spPr>
          <a:xfrm>
            <a:off x="6209510" y="4743143"/>
            <a:ext cx="707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JUL</a:t>
            </a:r>
          </a:p>
        </p:txBody>
      </p:sp>
      <p:sp>
        <p:nvSpPr>
          <p:cNvPr id="49" name="textruta 48">
            <a:extLst>
              <a:ext uri="{FF2B5EF4-FFF2-40B4-BE49-F238E27FC236}">
                <a16:creationId xmlns:a16="http://schemas.microsoft.com/office/drawing/2014/main" id="{79BA0658-4A3D-4FD3-BB94-D7B3155C90D1}"/>
              </a:ext>
            </a:extLst>
          </p:cNvPr>
          <p:cNvSpPr txBox="1"/>
          <p:nvPr/>
        </p:nvSpPr>
        <p:spPr>
          <a:xfrm>
            <a:off x="6798236" y="4524446"/>
            <a:ext cx="707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AUG</a:t>
            </a:r>
          </a:p>
        </p:txBody>
      </p:sp>
    </p:spTree>
    <p:extLst>
      <p:ext uri="{BB962C8B-B14F-4D97-AF65-F5344CB8AC3E}">
        <p14:creationId xmlns:p14="http://schemas.microsoft.com/office/powerpoint/2010/main" val="320870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DE4847CF-FDA3-4E52-9A70-F7215A4AF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9957" y="-405302"/>
            <a:ext cx="13633072" cy="7668603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48F3B885-56DF-49C7-9AD7-9F4FAB0F1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571" y="-1396442"/>
            <a:ext cx="8043887" cy="10054857"/>
          </a:xfrm>
          <a:prstGeom prst="rect">
            <a:avLst/>
          </a:prstGeom>
        </p:spPr>
      </p:pic>
      <p:pic>
        <p:nvPicPr>
          <p:cNvPr id="37" name="Bildobjekt 36">
            <a:extLst>
              <a:ext uri="{FF2B5EF4-FFF2-40B4-BE49-F238E27FC236}">
                <a16:creationId xmlns:a16="http://schemas.microsoft.com/office/drawing/2014/main" id="{87E720F7-CE39-42DB-B7E9-460091563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85" y="7127"/>
            <a:ext cx="1824815" cy="18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82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88273491-2F5B-4471-95A9-A42490850E49}"/>
              </a:ext>
            </a:extLst>
          </p:cNvPr>
          <p:cNvSpPr txBox="1"/>
          <p:nvPr/>
        </p:nvSpPr>
        <p:spPr>
          <a:xfrm>
            <a:off x="763480" y="328474"/>
            <a:ext cx="666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LAKRITSROTEN 2007-2013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4DAE2D3-D68F-48D5-A421-03C344484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554" y="-1997475"/>
            <a:ext cx="12192000" cy="909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51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F8466C2D-C9D8-4825-B7B9-39423F069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" y="195307"/>
            <a:ext cx="5859445" cy="3866225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08DE9C8F-DF97-4E85-9C96-160E35B8B5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55" y="2128419"/>
            <a:ext cx="5651504" cy="3810046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02B2DD3C-D007-45C2-A739-494DDF6582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85" y="7127"/>
            <a:ext cx="1824815" cy="18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428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71A194A8-6624-42D4-A2C5-1AC7A13FA9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29" y="435005"/>
            <a:ext cx="9315325" cy="6426841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90FE164-2BB1-4170-8030-9AEF7A03C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85" y="7127"/>
            <a:ext cx="1824815" cy="18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11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4B1C3B94-B5F1-4B50-BE0A-3D6C280328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4299"/>
            <a:ext cx="12192000" cy="812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55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E6775F6-E1CF-4C2F-8B7B-491029B1C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5422"/>
            <a:ext cx="12192000" cy="81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32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21EDD29E-84B9-48D6-9444-7F3EA0870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85" y="7127"/>
            <a:ext cx="1824815" cy="1824815"/>
          </a:xfrm>
          <a:prstGeom prst="rect">
            <a:avLst/>
          </a:prstGeom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2E428BF7-29EF-48C2-953E-530505B83F9C}"/>
              </a:ext>
            </a:extLst>
          </p:cNvPr>
          <p:cNvSpPr txBox="1"/>
          <p:nvPr/>
        </p:nvSpPr>
        <p:spPr>
          <a:xfrm>
            <a:off x="878889" y="1169633"/>
            <a:ext cx="88066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>
                <a:latin typeface="Gotham Bold" panose="02000803030000020004" pitchFamily="2" charset="0"/>
              </a:rPr>
              <a:t>LAKRITSORTEN</a:t>
            </a:r>
          </a:p>
          <a:p>
            <a:endParaRPr lang="sv-SE" dirty="0">
              <a:latin typeface="Gotham Bold" panose="0200080303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sv-SE" dirty="0">
                <a:latin typeface="Gotham Bold" panose="02000803030000020004" pitchFamily="2" charset="0"/>
              </a:rPr>
              <a:t>SPECIALIST</a:t>
            </a:r>
          </a:p>
          <a:p>
            <a:endParaRPr lang="sv-SE" dirty="0">
              <a:latin typeface="Gotham Bold" panose="0200080303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sv-SE" dirty="0">
                <a:latin typeface="Gotham Bold" panose="02000803030000020004" pitchFamily="2" charset="0"/>
              </a:rPr>
              <a:t>INSPIRERANDE</a:t>
            </a:r>
          </a:p>
          <a:p>
            <a:endParaRPr lang="sv-SE" dirty="0">
              <a:latin typeface="Gotham Bold" panose="0200080303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sv-SE" dirty="0">
                <a:latin typeface="Gotham Bold" panose="02000803030000020004" pitchFamily="2" charset="0"/>
              </a:rPr>
              <a:t>KVALITÉ</a:t>
            </a:r>
          </a:p>
          <a:p>
            <a:endParaRPr lang="sv-SE" dirty="0">
              <a:latin typeface="Gotham Bold" panose="0200080303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sv-SE" dirty="0">
                <a:latin typeface="Gotham Bold" panose="02000803030000020004" pitchFamily="2" charset="0"/>
              </a:rPr>
              <a:t>LEKFULLHET</a:t>
            </a:r>
          </a:p>
          <a:p>
            <a:endParaRPr lang="sv-SE" dirty="0">
              <a:latin typeface="Gotham Bold" panose="02000803030000020004" pitchFamily="2" charset="0"/>
            </a:endParaRPr>
          </a:p>
          <a:p>
            <a:pPr marL="285750" indent="-285750">
              <a:buFontTx/>
              <a:buChar char="-"/>
            </a:pPr>
            <a:r>
              <a:rPr lang="sv-SE" dirty="0">
                <a:latin typeface="Gotham Bold" panose="02000803030000020004" pitchFamily="2" charset="0"/>
              </a:rPr>
              <a:t>ATTITYD</a:t>
            </a:r>
          </a:p>
          <a:p>
            <a:pPr marL="285750" indent="-285750">
              <a:buFontTx/>
              <a:buChar char="-"/>
            </a:pPr>
            <a:endParaRPr lang="sv-SE" dirty="0">
              <a:latin typeface="Gotham Bold" panose="020008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89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 1">
            <a:extLst>
              <a:ext uri="{FF2B5EF4-FFF2-40B4-BE49-F238E27FC236}">
                <a16:creationId xmlns:a16="http://schemas.microsoft.com/office/drawing/2014/main" id="{F4AF76ED-8882-427B-B08F-DF5A49B1AF53}"/>
              </a:ext>
            </a:extLst>
          </p:cNvPr>
          <p:cNvSpPr/>
          <p:nvPr/>
        </p:nvSpPr>
        <p:spPr>
          <a:xfrm>
            <a:off x="5122417" y="2929631"/>
            <a:ext cx="1464816" cy="147369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5" name="Rak pilkoppling 4">
            <a:extLst>
              <a:ext uri="{FF2B5EF4-FFF2-40B4-BE49-F238E27FC236}">
                <a16:creationId xmlns:a16="http://schemas.microsoft.com/office/drawing/2014/main" id="{F98B3349-818C-472A-B1B8-6AD36FF0399B}"/>
              </a:ext>
            </a:extLst>
          </p:cNvPr>
          <p:cNvCxnSpPr>
            <a:cxnSpLocks/>
          </p:cNvCxnSpPr>
          <p:nvPr/>
        </p:nvCxnSpPr>
        <p:spPr>
          <a:xfrm>
            <a:off x="5908093" y="1473693"/>
            <a:ext cx="1" cy="145593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Bildobjekt 6">
            <a:extLst>
              <a:ext uri="{FF2B5EF4-FFF2-40B4-BE49-F238E27FC236}">
                <a16:creationId xmlns:a16="http://schemas.microsoft.com/office/drawing/2014/main" id="{CB8B1688-6D25-4B6E-95BD-A578743B1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678" y="3195966"/>
            <a:ext cx="994294" cy="994294"/>
          </a:xfrm>
          <a:prstGeom prst="rect">
            <a:avLst/>
          </a:prstGeom>
        </p:spPr>
      </p:pic>
      <p:sp>
        <p:nvSpPr>
          <p:cNvPr id="8" name="Ellips 7">
            <a:extLst>
              <a:ext uri="{FF2B5EF4-FFF2-40B4-BE49-F238E27FC236}">
                <a16:creationId xmlns:a16="http://schemas.microsoft.com/office/drawing/2014/main" id="{6C1FFB43-E92A-4649-9825-F526D201F775}"/>
              </a:ext>
            </a:extLst>
          </p:cNvPr>
          <p:cNvSpPr/>
          <p:nvPr/>
        </p:nvSpPr>
        <p:spPr>
          <a:xfrm>
            <a:off x="5450894" y="612559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A1C17BE0-0844-4B94-BCAF-05911D25CC27}"/>
              </a:ext>
            </a:extLst>
          </p:cNvPr>
          <p:cNvSpPr txBox="1"/>
          <p:nvPr/>
        </p:nvSpPr>
        <p:spPr>
          <a:xfrm>
            <a:off x="7365500" y="2565911"/>
            <a:ext cx="914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/>
              <a:t>Sortiment</a:t>
            </a:r>
          </a:p>
          <a:p>
            <a:pPr algn="ctr"/>
            <a:endParaRPr lang="sv-SE" sz="1400" dirty="0"/>
          </a:p>
        </p:txBody>
      </p:sp>
      <p:cxnSp>
        <p:nvCxnSpPr>
          <p:cNvPr id="11" name="Rak pilkoppling 10">
            <a:extLst>
              <a:ext uri="{FF2B5EF4-FFF2-40B4-BE49-F238E27FC236}">
                <a16:creationId xmlns:a16="http://schemas.microsoft.com/office/drawing/2014/main" id="{252A16AA-17D0-4423-93B0-8EA09C3D6076}"/>
              </a:ext>
            </a:extLst>
          </p:cNvPr>
          <p:cNvCxnSpPr>
            <a:cxnSpLocks/>
          </p:cNvCxnSpPr>
          <p:nvPr/>
        </p:nvCxnSpPr>
        <p:spPr>
          <a:xfrm flipH="1">
            <a:off x="6529529" y="2929631"/>
            <a:ext cx="883324" cy="48147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Ellips 13">
            <a:extLst>
              <a:ext uri="{FF2B5EF4-FFF2-40B4-BE49-F238E27FC236}">
                <a16:creationId xmlns:a16="http://schemas.microsoft.com/office/drawing/2014/main" id="{9F1907AB-E54F-4753-8311-F8BA9ED3C0F8}"/>
              </a:ext>
            </a:extLst>
          </p:cNvPr>
          <p:cNvSpPr/>
          <p:nvPr/>
        </p:nvSpPr>
        <p:spPr>
          <a:xfrm>
            <a:off x="7396575" y="2306261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97AE4B09-1143-42FF-81CB-87C3BE43F345}"/>
              </a:ext>
            </a:extLst>
          </p:cNvPr>
          <p:cNvSpPr txBox="1"/>
          <p:nvPr/>
        </p:nvSpPr>
        <p:spPr>
          <a:xfrm>
            <a:off x="5450894" y="862576"/>
            <a:ext cx="914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/>
              <a:t>Koncept</a:t>
            </a:r>
          </a:p>
        </p:txBody>
      </p:sp>
      <p:sp>
        <p:nvSpPr>
          <p:cNvPr id="18" name="Ellips 17">
            <a:extLst>
              <a:ext uri="{FF2B5EF4-FFF2-40B4-BE49-F238E27FC236}">
                <a16:creationId xmlns:a16="http://schemas.microsoft.com/office/drawing/2014/main" id="{5AD20656-CAE8-4C7B-9C67-092936AFDB09}"/>
              </a:ext>
            </a:extLst>
          </p:cNvPr>
          <p:cNvSpPr/>
          <p:nvPr/>
        </p:nvSpPr>
        <p:spPr>
          <a:xfrm>
            <a:off x="7328521" y="4511361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9" name="Rak pilkoppling 18">
            <a:extLst>
              <a:ext uri="{FF2B5EF4-FFF2-40B4-BE49-F238E27FC236}">
                <a16:creationId xmlns:a16="http://schemas.microsoft.com/office/drawing/2014/main" id="{BDA43FAB-BC79-4D6A-8354-25E3C0403A63}"/>
              </a:ext>
            </a:extLst>
          </p:cNvPr>
          <p:cNvCxnSpPr>
            <a:cxnSpLocks/>
          </p:cNvCxnSpPr>
          <p:nvPr/>
        </p:nvCxnSpPr>
        <p:spPr>
          <a:xfrm flipH="1" flipV="1">
            <a:off x="6365293" y="4190260"/>
            <a:ext cx="949907" cy="58464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ruta 22">
            <a:extLst>
              <a:ext uri="{FF2B5EF4-FFF2-40B4-BE49-F238E27FC236}">
                <a16:creationId xmlns:a16="http://schemas.microsoft.com/office/drawing/2014/main" id="{D3428348-913E-4B5D-A7B4-0D614D734A8C}"/>
              </a:ext>
            </a:extLst>
          </p:cNvPr>
          <p:cNvSpPr txBox="1"/>
          <p:nvPr/>
        </p:nvSpPr>
        <p:spPr>
          <a:xfrm>
            <a:off x="5177164" y="5726757"/>
            <a:ext cx="1461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E-handel</a:t>
            </a:r>
          </a:p>
          <a:p>
            <a:pPr algn="ctr"/>
            <a:endParaRPr lang="sv-SE" sz="1200" dirty="0"/>
          </a:p>
        </p:txBody>
      </p:sp>
      <p:sp>
        <p:nvSpPr>
          <p:cNvPr id="24" name="Ellips 23">
            <a:extLst>
              <a:ext uri="{FF2B5EF4-FFF2-40B4-BE49-F238E27FC236}">
                <a16:creationId xmlns:a16="http://schemas.microsoft.com/office/drawing/2014/main" id="{E9CC670C-FB2F-47EA-B2E2-76B2DD96081F}"/>
              </a:ext>
            </a:extLst>
          </p:cNvPr>
          <p:cNvSpPr/>
          <p:nvPr/>
        </p:nvSpPr>
        <p:spPr>
          <a:xfrm>
            <a:off x="3160086" y="4403324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25" name="Rak pilkoppling 24">
            <a:extLst>
              <a:ext uri="{FF2B5EF4-FFF2-40B4-BE49-F238E27FC236}">
                <a16:creationId xmlns:a16="http://schemas.microsoft.com/office/drawing/2014/main" id="{AECBD259-0182-49A1-BF3C-EE104913162B}"/>
              </a:ext>
            </a:extLst>
          </p:cNvPr>
          <p:cNvCxnSpPr>
            <a:cxnSpLocks/>
          </p:cNvCxnSpPr>
          <p:nvPr/>
        </p:nvCxnSpPr>
        <p:spPr>
          <a:xfrm flipH="1">
            <a:off x="4102225" y="4212900"/>
            <a:ext cx="1202187" cy="5038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ruta 26">
            <a:extLst>
              <a:ext uri="{FF2B5EF4-FFF2-40B4-BE49-F238E27FC236}">
                <a16:creationId xmlns:a16="http://schemas.microsoft.com/office/drawing/2014/main" id="{7CC1EF94-71C8-4FC4-B9BC-9862C969E24E}"/>
              </a:ext>
            </a:extLst>
          </p:cNvPr>
          <p:cNvSpPr txBox="1"/>
          <p:nvPr/>
        </p:nvSpPr>
        <p:spPr>
          <a:xfrm>
            <a:off x="7315200" y="4774901"/>
            <a:ext cx="914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/>
              <a:t>Butiker</a:t>
            </a:r>
          </a:p>
          <a:p>
            <a:pPr algn="ctr"/>
            <a:endParaRPr lang="sv-SE" sz="1400" dirty="0"/>
          </a:p>
        </p:txBody>
      </p:sp>
      <p:cxnSp>
        <p:nvCxnSpPr>
          <p:cNvPr id="30" name="Rak pilkoppling 29">
            <a:extLst>
              <a:ext uri="{FF2B5EF4-FFF2-40B4-BE49-F238E27FC236}">
                <a16:creationId xmlns:a16="http://schemas.microsoft.com/office/drawing/2014/main" id="{6ACFC8CB-F536-4244-9FE8-F1D1F903D8A9}"/>
              </a:ext>
            </a:extLst>
          </p:cNvPr>
          <p:cNvCxnSpPr>
            <a:cxnSpLocks/>
          </p:cNvCxnSpPr>
          <p:nvPr/>
        </p:nvCxnSpPr>
        <p:spPr>
          <a:xfrm flipH="1" flipV="1">
            <a:off x="4335266" y="2840824"/>
            <a:ext cx="858173" cy="45292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Ellips 31">
            <a:extLst>
              <a:ext uri="{FF2B5EF4-FFF2-40B4-BE49-F238E27FC236}">
                <a16:creationId xmlns:a16="http://schemas.microsoft.com/office/drawing/2014/main" id="{BE9BAAAA-27BC-4A53-8765-015BE17EF5C3}"/>
              </a:ext>
            </a:extLst>
          </p:cNvPr>
          <p:cNvSpPr/>
          <p:nvPr/>
        </p:nvSpPr>
        <p:spPr>
          <a:xfrm>
            <a:off x="3477090" y="2110963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60C6FD72-1225-4450-948D-0FA13E087CAD}"/>
              </a:ext>
            </a:extLst>
          </p:cNvPr>
          <p:cNvSpPr txBox="1"/>
          <p:nvPr/>
        </p:nvSpPr>
        <p:spPr>
          <a:xfrm>
            <a:off x="3203360" y="2365856"/>
            <a:ext cx="1461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Affärssystem</a:t>
            </a:r>
          </a:p>
          <a:p>
            <a:pPr algn="ctr"/>
            <a:endParaRPr lang="sv-SE" sz="1200" dirty="0"/>
          </a:p>
        </p:txBody>
      </p:sp>
      <p:cxnSp>
        <p:nvCxnSpPr>
          <p:cNvPr id="43" name="Rak pilkoppling 42">
            <a:extLst>
              <a:ext uri="{FF2B5EF4-FFF2-40B4-BE49-F238E27FC236}">
                <a16:creationId xmlns:a16="http://schemas.microsoft.com/office/drawing/2014/main" id="{0CF4FF68-FED8-48BF-A517-46FBE9FFC5D1}"/>
              </a:ext>
            </a:extLst>
          </p:cNvPr>
          <p:cNvCxnSpPr>
            <a:cxnSpLocks/>
          </p:cNvCxnSpPr>
          <p:nvPr/>
        </p:nvCxnSpPr>
        <p:spPr>
          <a:xfrm flipH="1">
            <a:off x="5909942" y="4451612"/>
            <a:ext cx="1" cy="93269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Ellips 44">
            <a:extLst>
              <a:ext uri="{FF2B5EF4-FFF2-40B4-BE49-F238E27FC236}">
                <a16:creationId xmlns:a16="http://schemas.microsoft.com/office/drawing/2014/main" id="{5781ED5A-A175-4D72-9965-6E713E45B71D}"/>
              </a:ext>
            </a:extLst>
          </p:cNvPr>
          <p:cNvSpPr/>
          <p:nvPr/>
        </p:nvSpPr>
        <p:spPr>
          <a:xfrm>
            <a:off x="5450894" y="5428695"/>
            <a:ext cx="914399" cy="861134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6" name="textruta 45">
            <a:extLst>
              <a:ext uri="{FF2B5EF4-FFF2-40B4-BE49-F238E27FC236}">
                <a16:creationId xmlns:a16="http://schemas.microsoft.com/office/drawing/2014/main" id="{319EC121-0342-4279-9696-C438F4D30887}"/>
              </a:ext>
            </a:extLst>
          </p:cNvPr>
          <p:cNvSpPr txBox="1"/>
          <p:nvPr/>
        </p:nvSpPr>
        <p:spPr>
          <a:xfrm>
            <a:off x="2873409" y="4687126"/>
            <a:ext cx="1461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200" dirty="0"/>
              <a:t>Lager</a:t>
            </a:r>
          </a:p>
          <a:p>
            <a:pPr algn="ctr"/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105586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4" grpId="0" animBg="1"/>
      <p:bldP spid="15" grpId="0"/>
      <p:bldP spid="18" grpId="0" animBg="1"/>
      <p:bldP spid="23" grpId="0"/>
      <p:bldP spid="24" grpId="0" animBg="1"/>
      <p:bldP spid="27" grpId="0"/>
      <p:bldP spid="32" grpId="0" animBg="1"/>
      <p:bldP spid="33" grpId="0"/>
      <p:bldP spid="45" grpId="0" animBg="1"/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3DC1A2E8-3045-4966-99CD-AFCED83EF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9" y="2360440"/>
            <a:ext cx="5010178" cy="1543383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A648CCA9-4C18-4D7B-96B4-CD8FB1F834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105" y="1150931"/>
            <a:ext cx="51435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437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52</Words>
  <Application>Microsoft Office PowerPoint</Application>
  <PresentationFormat>Bredbild</PresentationFormat>
  <Paragraphs>55</Paragraphs>
  <Slides>15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Gotham Bold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Erik Dahlén</dc:creator>
  <cp:lastModifiedBy>Erik Dahlén</cp:lastModifiedBy>
  <cp:revision>23</cp:revision>
  <dcterms:created xsi:type="dcterms:W3CDTF">2019-04-04T11:49:44Z</dcterms:created>
  <dcterms:modified xsi:type="dcterms:W3CDTF">2019-04-09T20:28:31Z</dcterms:modified>
</cp:coreProperties>
</file>